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notesMasterIdLst>
    <p:notesMasterId r:id="rId47"/>
  </p:notesMasterIdLst>
  <p:sldIdLst>
    <p:sldId id="256" r:id="rId2"/>
    <p:sldId id="325" r:id="rId3"/>
    <p:sldId id="259" r:id="rId4"/>
    <p:sldId id="326" r:id="rId5"/>
    <p:sldId id="280" r:id="rId6"/>
    <p:sldId id="286" r:id="rId7"/>
    <p:sldId id="287" r:id="rId8"/>
    <p:sldId id="291" r:id="rId9"/>
    <p:sldId id="292" r:id="rId10"/>
    <p:sldId id="293" r:id="rId11"/>
    <p:sldId id="310" r:id="rId12"/>
    <p:sldId id="320" r:id="rId13"/>
    <p:sldId id="321" r:id="rId14"/>
    <p:sldId id="281" r:id="rId15"/>
    <p:sldId id="28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284" r:id="rId32"/>
    <p:sldId id="285" r:id="rId33"/>
    <p:sldId id="311" r:id="rId34"/>
    <p:sldId id="312" r:id="rId35"/>
    <p:sldId id="313" r:id="rId36"/>
    <p:sldId id="314" r:id="rId37"/>
    <p:sldId id="315" r:id="rId38"/>
    <p:sldId id="316" r:id="rId39"/>
    <p:sldId id="282" r:id="rId40"/>
    <p:sldId id="317" r:id="rId41"/>
    <p:sldId id="319" r:id="rId42"/>
    <p:sldId id="318" r:id="rId43"/>
    <p:sldId id="322" r:id="rId44"/>
    <p:sldId id="323" r:id="rId45"/>
    <p:sldId id="27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66" autoAdjust="0"/>
  </p:normalViewPr>
  <p:slideViewPr>
    <p:cSldViewPr snapToGrid="0">
      <p:cViewPr>
        <p:scale>
          <a:sx n="70" d="100"/>
          <a:sy n="70" d="100"/>
        </p:scale>
        <p:origin x="215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B24C9EE-672A-4A7E-A9CA-10B4626C6E9D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FB6779B-774B-45B8-AF5F-6DC88EBDB9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490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76AD-5C9F-F696-4089-94C618B42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4A3E7-0600-6B8A-7250-D55D6E0B1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0750C-4DC9-BC69-50BA-8D643E40B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ADB46-A39F-783A-0360-18FDA200A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18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بخش کنترل سیستم که به سه بخش: کنترل اتوماتیک اقلیم، کنترل هوشمند و کنترل آبیاری تقسیم بندی می شود که هر کدام از بخش ها با انتخاب کاربر و ثبت داده های مورد نیاز قادر به کنترل شرایط خواهد بود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504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603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0" dirty="0">
                <a:cs typeface="+mn-cs"/>
              </a:rPr>
              <a:t>در بخش کنترل اتوماتیک اقلیم و کنترل گرمایش سه قسمت مشاهده می شود که بخش اول داده های ثبت شده دمای مطلوب است که در بخش تنظیمات توسط کاربر ثبت شده است</a:t>
            </a:r>
          </a:p>
          <a:p>
            <a:pPr algn="l" rtl="1"/>
            <a:r>
              <a:rPr lang="fa-IR" b="0" dirty="0">
                <a:cs typeface="+mn-cs"/>
              </a:rPr>
              <a:t>بخش دوم (</a:t>
            </a:r>
            <a:r>
              <a:rPr lang="en-US" b="0" dirty="0">
                <a:cs typeface="+mn-cs"/>
              </a:rPr>
              <a:t>M-band heater</a:t>
            </a:r>
            <a:r>
              <a:rPr lang="fa-IR" b="0" dirty="0">
                <a:cs typeface="+mn-cs"/>
              </a:rPr>
              <a:t>) </a:t>
            </a:r>
            <a:r>
              <a:rPr lang="fa-IR" sz="18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درصد کمتر میانگین دما جهت روشن شدن سیستم گرمایش است و از بازه 3-0 درجه توسط کاربر قابل تنظیم می باشد. </a:t>
            </a:r>
          </a:p>
          <a:p>
            <a:pPr algn="l" rtl="1"/>
            <a:r>
              <a:rPr lang="fa-IR" sz="18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بخش سوم (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P-band</a:t>
            </a:r>
            <a:r>
              <a:rPr lang="fa-IR" sz="18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)  اختلاف دمای میانگین سنسور ها از دمای مطلوب و جهت خاموش شدن سیستم گرمایشی است که از بازه 3-0 درجه توسط کاربر قابل تنظیم می باشد</a:t>
            </a:r>
            <a:endParaRPr lang="fa-IR" b="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611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0" dirty="0">
                <a:cs typeface="+mn-cs"/>
              </a:rPr>
              <a:t>در بخش کنترل اتوماتیک اقلیم و کنترل سرمایش دریچه ها سه قسمت مشاهده می شود که بخش اول داده های ثبت شده دمای مطلوب است که در بخش تنظیمات توسط کاربر ثبت شده است</a:t>
            </a:r>
          </a:p>
          <a:p>
            <a:pPr algn="l" rtl="1"/>
            <a:r>
              <a:rPr lang="fa-IR" b="0" dirty="0">
                <a:cs typeface="+mn-cs"/>
              </a:rPr>
              <a:t>بخش دوم (</a:t>
            </a:r>
            <a:r>
              <a:rPr lang="en-US" b="0" dirty="0">
                <a:cs typeface="+mn-cs"/>
              </a:rPr>
              <a:t>M-band-window</a:t>
            </a:r>
            <a:r>
              <a:rPr lang="fa-IR" b="0" dirty="0">
                <a:cs typeface="+mn-cs"/>
              </a:rPr>
              <a:t>) </a:t>
            </a:r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درصد بیشتر میانگین دما جهت باز شدن دریچه و کارکرد سیستم سرمایش با دریچه است و از بازه 100-0 درصد توسط کاربر قابل تنظیم می باشد. </a:t>
            </a:r>
          </a:p>
          <a:p>
            <a:pPr algn="l" rtl="1"/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بخش سوم (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P-band</a:t>
            </a:r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)  اختلاف دمای مطلوب و دمای میانگین سنسور ها جهت بسته شدن دریچه ها است که از بازه 3-0 توسط کاربر قابل تنظیم می باشد</a:t>
            </a:r>
            <a:endParaRPr lang="fa-IR" b="0" dirty="0"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60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0" dirty="0">
                <a:cs typeface="+mn-cs"/>
              </a:rPr>
              <a:t>در بخش کنترل اتوماتیک اقلیم و کنترل سرمایش فن ها سه قسمت مشاهده می شود که بخش اول داده های ثبت شده دمای مطلوب است که در بخش تنظیمات توسط کاربر ثبت شده است</a:t>
            </a:r>
          </a:p>
          <a:p>
            <a:pPr algn="l" rtl="1"/>
            <a:r>
              <a:rPr lang="fa-IR" b="0" dirty="0">
                <a:cs typeface="+mn-cs"/>
              </a:rPr>
              <a:t>بخش دوم (</a:t>
            </a:r>
            <a:r>
              <a:rPr lang="en-US" b="0" dirty="0">
                <a:cs typeface="+mn-cs"/>
              </a:rPr>
              <a:t>M-band- Fan</a:t>
            </a:r>
            <a:r>
              <a:rPr lang="fa-IR" b="0" dirty="0">
                <a:cs typeface="+mn-cs"/>
              </a:rPr>
              <a:t>) </a:t>
            </a:r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درصد بیشتر میانگین دما جهت روشن شده فن ها و کارکرد سیستم سرمایش با فن است و از بازه 100-0 درصد توسط کاربر قابل تنظیم می باشد ولی با این تفاوت که عدد وارده شده توسط کاربر بزرگتر یا مساوی </a:t>
            </a:r>
            <a:r>
              <a:rPr lang="en-US" b="0" dirty="0">
                <a:cs typeface="+mn-cs"/>
              </a:rPr>
              <a:t>M-band-window </a:t>
            </a:r>
            <a:r>
              <a:rPr lang="fa-IR" b="0" dirty="0">
                <a:cs typeface="+mn-cs"/>
              </a:rPr>
              <a:t> باشد</a:t>
            </a:r>
            <a:endParaRPr lang="fa-IR" sz="1200" b="0" i="0" u="none" strike="noStrike" dirty="0">
              <a:solidFill>
                <a:srgbClr val="000000"/>
              </a:solidFill>
              <a:effectLst/>
              <a:latin typeface="2  Mitra" panose="00000400000000000000" pitchFamily="2" charset="-78"/>
              <a:cs typeface="+mn-cs"/>
            </a:endParaRPr>
          </a:p>
          <a:p>
            <a:pPr algn="l" rtl="1"/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بخش سوم (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P-band</a:t>
            </a:r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)  اختلاف دمای مطلوب و دمای میانگین سنسور ها جهت خاموش شدن فن ها می باشد که از بازه 3-0 توسط کاربر قابل تنظیم می باشد و نمی تواند از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P-band</a:t>
            </a:r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 دریچه ها کوچکتر باشد.</a:t>
            </a:r>
            <a:endParaRPr lang="fa-IR" b="0" dirty="0">
              <a:cs typeface="+mn-cs"/>
            </a:endParaRPr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6721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0" dirty="0">
                <a:cs typeface="+mn-cs"/>
              </a:rPr>
              <a:t>در بخش کنترل اتوماتیک اقلیم و کنترل سرمایش فوگر سه قسمت مشاهده می شود که بخش اول داده های ثبت شده دمای مطلوب است که در بخش تنظیمات توسط کاربر ثبت شده است</a:t>
            </a:r>
          </a:p>
          <a:p>
            <a:pPr algn="l" rtl="1"/>
            <a:r>
              <a:rPr lang="fa-IR" b="0" dirty="0">
                <a:cs typeface="+mn-cs"/>
              </a:rPr>
              <a:t>بخش دوم (</a:t>
            </a:r>
            <a:r>
              <a:rPr lang="en-US" b="0" dirty="0">
                <a:cs typeface="+mn-cs"/>
              </a:rPr>
              <a:t>M-band- Foger</a:t>
            </a:r>
            <a:r>
              <a:rPr lang="fa-IR" b="0" dirty="0">
                <a:cs typeface="+mn-cs"/>
              </a:rPr>
              <a:t>) </a:t>
            </a:r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درصد بیشتر میانگین دما جهت روشن شده فوگر و کارکرد سیستم سرمایش با فوگر است و از بازه 100-0 درصد توسط کاربر قابل تنظیم می باشد ولی با این تفاوت که عدد وارده شده توسط کاربر بزرگتر یا مساوی </a:t>
            </a:r>
            <a:r>
              <a:rPr lang="en-US" b="0" dirty="0">
                <a:cs typeface="+mn-cs"/>
              </a:rPr>
              <a:t>M-band-Fan </a:t>
            </a:r>
            <a:r>
              <a:rPr lang="fa-IR" b="0" dirty="0">
                <a:cs typeface="+mn-cs"/>
              </a:rPr>
              <a:t> باشد</a:t>
            </a:r>
            <a:endParaRPr lang="fa-IR" sz="1200" b="0" i="0" u="none" strike="noStrike" dirty="0">
              <a:solidFill>
                <a:srgbClr val="000000"/>
              </a:solidFill>
              <a:effectLst/>
              <a:latin typeface="2  Mitra" panose="00000400000000000000" pitchFamily="2" charset="-78"/>
              <a:cs typeface="+mn-cs"/>
            </a:endParaRPr>
          </a:p>
          <a:p>
            <a:pPr algn="l" rtl="1"/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بخش سوم (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P-band</a:t>
            </a:r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)  اختلاف دمای مطلوب و دمای میانگین سنسور ها جهت خاموش شدن فوگر می باشد که از بازه 3-0 توسط کاربر قابل تنظیم می باشد و نمی تواند از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P-band</a:t>
            </a:r>
            <a:r>
              <a:rPr lang="fa-IR" sz="1200" b="0" i="0" u="none" strike="noStrike" dirty="0">
                <a:solidFill>
                  <a:srgbClr val="000000"/>
                </a:solidFill>
                <a:effectLst/>
                <a:latin typeface="2  Mitra" panose="00000400000000000000" pitchFamily="2" charset="-78"/>
                <a:cs typeface="+mn-cs"/>
              </a:rPr>
              <a:t> دریچه ها کوچکتر باشد.</a:t>
            </a:r>
            <a:endParaRPr lang="fa-IR" b="0" dirty="0"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246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525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462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306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این بخش 24 ساعت شبانه روز به شش قسمت به عنوان بازه های زمانی </a:t>
            </a:r>
            <a:r>
              <a:rPr lang="en-US" dirty="0"/>
              <a:t>A-F</a:t>
            </a:r>
            <a:r>
              <a:rPr lang="fa-IR" dirty="0"/>
              <a:t> تعریف خواهد شد که از بازه زمانی </a:t>
            </a:r>
            <a:r>
              <a:rPr lang="en-US" dirty="0"/>
              <a:t>A-C</a:t>
            </a:r>
            <a:r>
              <a:rPr lang="fa-IR" dirty="0"/>
              <a:t> یعنوان بازه روز و </a:t>
            </a:r>
            <a:r>
              <a:rPr lang="en-US" dirty="0"/>
              <a:t>E-F</a:t>
            </a:r>
            <a:r>
              <a:rPr lang="fa-IR" dirty="0"/>
              <a:t> بعنوان بازه شب تعریف می شود. کاربر می تواند به اتنخاب خود حداقل فقط یک بازه برای روز و یک بازه برای شب تعریف بکند و یا حداکثر بازه زمانی 24 ساعت شبانه روز را به شش گروه تقسیم بندی نماید.</a:t>
            </a:r>
          </a:p>
          <a:p>
            <a:pPr algn="r" rtl="1"/>
            <a:r>
              <a:rPr lang="fa-IR" dirty="0"/>
              <a:t> در بخش دوم تعریف 12 ماه سال به دو بخش تابستان و زمستان می باشد. کاربر به انتخاب خود می تواند چه تعداد از ماه های سال را به تابستان و چه تعداد را برای زمستان انتخاب نماید. انتخاب فصول تابستان و زمستان برای کارکرد بهتر سیستم های کنترل گرمایش و سرمایش و تهویه کاربرد خواهد داشت لطفا در تکمیل این بخش دقت و توجه لازم انجام شود</a:t>
            </a:r>
          </a:p>
          <a:p>
            <a:pPr algn="r" rtl="1"/>
            <a:r>
              <a:rPr lang="fa-IR" dirty="0"/>
              <a:t>در بخش سوم تنظیم خودکار شروع روز و شروع شب در بازه های زمانی </a:t>
            </a:r>
            <a:r>
              <a:rPr lang="en-US" dirty="0"/>
              <a:t>A</a:t>
            </a:r>
            <a:r>
              <a:rPr lang="fa-IR" dirty="0"/>
              <a:t> و </a:t>
            </a:r>
            <a:r>
              <a:rPr lang="en-US" dirty="0"/>
              <a:t>E</a:t>
            </a:r>
            <a:r>
              <a:rPr lang="fa-IR" dirty="0"/>
              <a:t> می باشد که با انتخاب این بخش شروع روز و شروع شب با الگو گرفته از نیازهای گیاه در هنگام طلوع و غروب خورشید خواهد بود.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754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برای هر کدام از بازه های تعریف شده قبلی در این بخش دما/ رطوبت/ نور/ دی اکسید کربن مطلوب و مورد نیاز گیاه توسط کابر ثبت خواهد شد. نیاز های اقلیمی هر گیاه در بازه های زمانی 24 ساعته و در تمام مراحل رشد متفاوت است بنابراین در تکمیل موارد فوق حتما با کارشناسان تولید مربوطه در این حوزه مشورت و با هماهنگی ایشان موارد فوق تکمیل و در مواردی که لازم است با تشخیص ایشان تغییرات لازم اعمال شود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924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این قسمت جهت فعال و غیر فعال سازی زون بندی گلخانه که قبلا توسط سازنده سیستم تقسیم بندی شده است کاربرد دارد. حداکثر تعداد زون بندی برای گلخانه 6 زون می باشد که قبلا توسط سازنده سیستم طراحی و تقسیم بندی شده است.</a:t>
            </a:r>
          </a:p>
          <a:p>
            <a:r>
              <a:rPr lang="fa-IR" dirty="0"/>
              <a:t>زون بندی گلخانه بر اساس تعداد سنسور هایی است که در داخل گلخانه نصب شده است و هر سنسور مسئول جمع آوری داده از یک زون یا بخش می باشد</a:t>
            </a:r>
          </a:p>
          <a:p>
            <a:r>
              <a:rPr lang="fa-IR" dirty="0"/>
              <a:t>غیر فعال سازی یک زون زمانی صورت میگیرد که آن زون گلخانه خالی و یا نیازی به کنترل داده های جمع آوری شده از آن بخش را نداشته باشید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229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این بخش توسط سازنده سیستم فقط یک بار و در زمان قبل از راه اندازی سیستم تقسیم بندی خواهد شد و تابلو کار با این تقسیم بندی نسبت به سیم بندی این تجهیزات اقدام خواهد کرد و فقط در صورت نیاز اضطراری نسبط به تغییر این گروه بندی با هماهنگی سازنده سیستم و تابلو کار می توان نسبت به تغییر اقدام کرد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778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این بخش توسط سازنده سیستم فقط یک بار و در زمان قبل از راه اندازی سیستم تقسیم بندی خواهد شد و تابلو کار با این تقسیم بندی نسبت به سیم بندی این تجهیزات اقدام خواهد کرد و فقط در صورت نیاز اضطراری نسبط به تغییر این گروه بندی با هماهنگی سازنده سیستم و تابلو کار می توان نسبت به تغییر اقدام کرد  </a:t>
            </a:r>
          </a:p>
          <a:p>
            <a:r>
              <a:rPr lang="en-US" dirty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429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VPD</a:t>
            </a:r>
            <a:r>
              <a:rPr lang="fa-IR" dirty="0"/>
              <a:t> (</a:t>
            </a:r>
            <a:r>
              <a:rPr lang="en-US" dirty="0"/>
              <a:t>Vapor pressure difference</a:t>
            </a:r>
            <a:r>
              <a:rPr lang="fa-IR" dirty="0"/>
              <a:t>) یا همان اختلاف فشار بخار  اندازه گیری تفاوت مقدار آب موجود در داخل برگ و هوای اطراف برگ است. </a:t>
            </a:r>
            <a:r>
              <a:rPr lang="en-US" dirty="0"/>
              <a:t>VPD</a:t>
            </a:r>
            <a:r>
              <a:rPr lang="fa-IR" dirty="0"/>
              <a:t> تاثیرات خیلی مهمی در رشد و گرده افشانی گیاهان دارد و برای گیاهان متفاوت </a:t>
            </a:r>
            <a:r>
              <a:rPr lang="en-US" dirty="0"/>
              <a:t>VPD</a:t>
            </a:r>
            <a:r>
              <a:rPr lang="fa-IR" dirty="0"/>
              <a:t> متفاوتی در منابع علمی وجود دارد ولی در حالت کلی یک بازه ای برای </a:t>
            </a:r>
            <a:r>
              <a:rPr lang="en-US" dirty="0"/>
              <a:t>VPD</a:t>
            </a:r>
            <a:r>
              <a:rPr lang="fa-IR" dirty="0"/>
              <a:t> مطلوب برای گیاهان در شرایط روزانه و شبانه تعریف شده است که کاربر مطابق محصول تولیدی و با استفاده از منابع معتبر علمی و یا با استفاده از تجربه کارشناسان مجرب در این حوزه نسبت به ثبت داده های لازم برای هر بازه زمانی اقدام خواهد کرد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779B-774B-45B8-AF5F-6DC88EBDB998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802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174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102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90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84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741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285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16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282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151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025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238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125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232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60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447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488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391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42AAF-CB0F-4DCD-8771-FB02D216F044}" type="datetimeFigureOut">
              <a:rPr lang="fa-IR" smtClean="0"/>
              <a:t>04/07/1447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26E3-4C53-4397-9FED-8336FA7B2C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9516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31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31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31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31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jp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jp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4.png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5.png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FE1CDF-E016-5963-3D8B-61D64BF702B8}"/>
              </a:ext>
            </a:extLst>
          </p:cNvPr>
          <p:cNvSpPr txBox="1"/>
          <p:nvPr/>
        </p:nvSpPr>
        <p:spPr>
          <a:xfrm>
            <a:off x="1239622" y="2529489"/>
            <a:ext cx="9435665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1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Pinar-FD Bold" pitchFamily="2" charset="-78"/>
              </a:rPr>
              <a:t>تولید کننده دستگاه </a:t>
            </a:r>
            <a:r>
              <a:rPr lang="fa-IR" b="1" dirty="0">
                <a:solidFill>
                  <a:schemeClr val="tx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Pinar-FD Bold" pitchFamily="2" charset="-78"/>
              </a:rPr>
              <a:t> تغذیه گیاه</a:t>
            </a:r>
            <a:r>
              <a:rPr lang="fa-IR" sz="1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Pinar-FD Bold" pitchFamily="2" charset="-78"/>
              </a:rPr>
              <a:t> و </a:t>
            </a:r>
            <a:r>
              <a:rPr lang="ar-SA" sz="1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  <a:cs typeface="Pinar-FD Bold" pitchFamily="2" charset="-78"/>
              </a:rPr>
              <a:t>سیستم کنترل اقلیم گلخانه با بهره‌گیری از هوش مصنوعی</a:t>
            </a:r>
            <a:endParaRPr lang="en-US" sz="8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7AD8D-FC97-82AA-48C7-E94EBD73F523}"/>
              </a:ext>
            </a:extLst>
          </p:cNvPr>
          <p:cNvSpPr txBox="1"/>
          <p:nvPr/>
        </p:nvSpPr>
        <p:spPr>
          <a:xfrm>
            <a:off x="5318449" y="5722290"/>
            <a:ext cx="535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  <a:cs typeface="2  Mitra" panose="00000400000000000000" pitchFamily="2" charset="-78"/>
              </a:rPr>
              <a:t> دفتر مرکزی: تبریز - میدان جهاد - کوی اشکان - مجتمع کوه نور- ط 6</a:t>
            </a:r>
          </a:p>
          <a:p>
            <a:pPr algn="r"/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  <a:cs typeface="2  Mitra" panose="00000400000000000000" pitchFamily="2" charset="-78"/>
              </a:rPr>
              <a:t>کارخانه: تبریز- شهرک صنعتی شهید سلیمی- 25 متری 45 - روبروی تصفیه خانه شهرک</a:t>
            </a:r>
          </a:p>
          <a:p>
            <a:pPr algn="r"/>
            <a:r>
              <a:rPr lang="fa-I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  <a:cs typeface="2  Mitra" panose="00000400000000000000" pitchFamily="2" charset="-78"/>
              </a:rPr>
              <a:t>2-04133121601 / 09148130452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7777D-802E-22D1-AFDE-CC7029F9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2" y="3283160"/>
            <a:ext cx="2984996" cy="1117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18CD83-0BA4-120B-CB87-D132942C8523}"/>
              </a:ext>
            </a:extLst>
          </p:cNvPr>
          <p:cNvSpPr txBox="1"/>
          <p:nvPr/>
        </p:nvSpPr>
        <p:spPr>
          <a:xfrm>
            <a:off x="7511144" y="957523"/>
            <a:ext cx="3203062" cy="1436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8000" dirty="0">
                <a:effectLst/>
                <a:latin typeface="IranNastaliq" panose="02020505000000020003" pitchFamily="18" charset="0"/>
                <a:ea typeface="Calibri" panose="020F0502020204030204" pitchFamily="34" charset="0"/>
                <a:cs typeface="B Arshia" panose="00000400000000000000" pitchFamily="2" charset="-78"/>
              </a:rPr>
              <a:t>پالیزان گل</a:t>
            </a:r>
            <a:r>
              <a:rPr lang="fa-IR" sz="4400" dirty="0">
                <a:effectLst/>
                <a:latin typeface="IranNastaliq" panose="02020505000000020003" pitchFamily="18" charset="0"/>
                <a:ea typeface="Calibri" panose="020F0502020204030204" pitchFamily="34" charset="0"/>
                <a:cs typeface="B Arshia" panose="00000400000000000000" pitchFamily="2" charset="-78"/>
              </a:rPr>
              <a:t>پویا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34A7D-E67C-E0E8-5E71-560BC51537AF}"/>
              </a:ext>
            </a:extLst>
          </p:cNvPr>
          <p:cNvSpPr txBox="1"/>
          <p:nvPr/>
        </p:nvSpPr>
        <p:spPr>
          <a:xfrm>
            <a:off x="9413634" y="651070"/>
            <a:ext cx="6097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3200" dirty="0">
                <a:solidFill>
                  <a:srgbClr val="002060"/>
                </a:solidFill>
                <a:cs typeface="2  Arshia" panose="00000400000000000000" pitchFamily="2" charset="-78"/>
              </a:rPr>
              <a:t>دپارتمان دانش بنیان </a:t>
            </a:r>
            <a:endParaRPr lang="en-US" sz="3200" dirty="0">
              <a:solidFill>
                <a:srgbClr val="002060"/>
              </a:solidFill>
              <a:cs typeface="2  Arshi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78D97-40B4-56B9-25D0-E4436D44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87" y="5799344"/>
            <a:ext cx="726910" cy="553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0FB6F3-FD0F-6F6C-06F8-7FC03349F7F6}"/>
              </a:ext>
            </a:extLst>
          </p:cNvPr>
          <p:cNvSpPr txBox="1"/>
          <p:nvPr/>
        </p:nvSpPr>
        <p:spPr>
          <a:xfrm>
            <a:off x="1516713" y="2913828"/>
            <a:ext cx="889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  <a:cs typeface="Pinar-FD Bold" pitchFamily="2" charset="-78"/>
              </a:rPr>
              <a:t>Pro Smart Plant Nutrition Machine and </a:t>
            </a:r>
            <a:r>
              <a:rPr lang="en-US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Franklin Gothic Demi Cond" panose="020B0706030402020204" pitchFamily="34" charset="0"/>
              </a:rPr>
              <a:t>Smart Climate Control System with Plant Growth Parameters</a:t>
            </a:r>
            <a:endParaRPr lang="fa-IR" dirty="0">
              <a:solidFill>
                <a:schemeClr val="tx2">
                  <a:lumMod val="40000"/>
                  <a:lumOff val="6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Picture 9" descr="A black background with a circular pattern&#10;&#10;AI-generated content may be incorrect.">
            <a:extLst>
              <a:ext uri="{FF2B5EF4-FFF2-40B4-BE49-F238E27FC236}">
                <a16:creationId xmlns:a16="http://schemas.microsoft.com/office/drawing/2014/main" id="{4B8DFB97-A35E-BA2F-55A7-F10F1608AC8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48" y="5205146"/>
            <a:ext cx="1063781" cy="1016087"/>
          </a:xfrm>
          <a:prstGeom prst="rect">
            <a:avLst/>
          </a:prstGeom>
        </p:spPr>
      </p:pic>
      <p:pic>
        <p:nvPicPr>
          <p:cNvPr id="14" name="Picture 13" descr="A red and white play button&#10;&#10;AI-generated content may be incorrect.">
            <a:extLst>
              <a:ext uri="{FF2B5EF4-FFF2-40B4-BE49-F238E27FC236}">
                <a16:creationId xmlns:a16="http://schemas.microsoft.com/office/drawing/2014/main" id="{259A8A78-81FA-81FC-6513-AFB40DD5CAB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23" y="5452890"/>
            <a:ext cx="538799" cy="53879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EF1754-AB3C-256F-1209-EB179489E930}"/>
              </a:ext>
            </a:extLst>
          </p:cNvPr>
          <p:cNvSpPr/>
          <p:nvPr/>
        </p:nvSpPr>
        <p:spPr>
          <a:xfrm>
            <a:off x="2712216" y="6221233"/>
            <a:ext cx="1475222" cy="2623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spc="300" dirty="0"/>
              <a:t>Press Start</a:t>
            </a:r>
            <a:endParaRPr lang="fa-IR" sz="1400" spc="300" dirty="0"/>
          </a:p>
        </p:txBody>
      </p:sp>
    </p:spTree>
    <p:extLst>
      <p:ext uri="{BB962C8B-B14F-4D97-AF65-F5344CB8AC3E}">
        <p14:creationId xmlns:p14="http://schemas.microsoft.com/office/powerpoint/2010/main" val="44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5B2C9-97BC-74A7-5D89-3ACD0E13D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3397B90F-7E19-BF05-92AB-F69595C604F8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E81B63B6-AA72-3012-2AAA-B82FE8C54755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23FF604-90CD-AFBA-0F6B-24AD2DEFBEC1}"/>
              </a:ext>
            </a:extLst>
          </p:cNvPr>
          <p:cNvSpPr/>
          <p:nvPr/>
        </p:nvSpPr>
        <p:spPr>
          <a:xfrm>
            <a:off x="3634927" y="874567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51A9143-99BD-A262-4746-4C29C319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5D979A-2271-15B5-C0AF-4E2BD3608832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F6A755-A237-D52E-C556-3CFF5E2927B0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5F9BA-98EB-37EE-079A-C7731BE3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CC98EA-4DA6-14E7-3690-0173B3284F02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C36AC61F-2077-D350-3DBD-0D23423239E4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4F5323A-1046-D1C5-C097-3758B9FBB2D8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AD07AC31-2838-289D-7434-B1EA3F6E9E1E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تنظیمات - </a:t>
            </a:r>
            <a:r>
              <a:rPr lang="fa-IR" sz="1100" dirty="0">
                <a:latin typeface="Pinar-FD Bold" pitchFamily="2" charset="-78"/>
                <a:cs typeface="Pinar-FD Bold" pitchFamily="2" charset="-78"/>
              </a:rPr>
              <a:t>گروه بندی تجهیزات گلخانه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66F6DAC-2FA5-677A-E974-95AE8D62D62A}"/>
              </a:ext>
            </a:extLst>
          </p:cNvPr>
          <p:cNvSpPr/>
          <p:nvPr/>
        </p:nvSpPr>
        <p:spPr>
          <a:xfrm>
            <a:off x="6523779" y="3461903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74513DA-C8E7-0210-C9E8-4E16AC320673}"/>
              </a:ext>
            </a:extLst>
          </p:cNvPr>
          <p:cNvSpPr/>
          <p:nvPr/>
        </p:nvSpPr>
        <p:spPr>
          <a:xfrm>
            <a:off x="8088071" y="3494971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04F976E-056F-3B75-3181-2062A9E39402}"/>
              </a:ext>
            </a:extLst>
          </p:cNvPr>
          <p:cNvSpPr/>
          <p:nvPr/>
        </p:nvSpPr>
        <p:spPr>
          <a:xfrm>
            <a:off x="8435598" y="354445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4AC1182-F5CC-3675-07EC-9E57FFFA0D1B}"/>
              </a:ext>
            </a:extLst>
          </p:cNvPr>
          <p:cNvSpPr/>
          <p:nvPr/>
        </p:nvSpPr>
        <p:spPr>
          <a:xfrm>
            <a:off x="6517620" y="4039851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D11ED8-A71F-20C2-EF09-BE241D408E57}"/>
              </a:ext>
            </a:extLst>
          </p:cNvPr>
          <p:cNvSpPr/>
          <p:nvPr/>
        </p:nvSpPr>
        <p:spPr>
          <a:xfrm>
            <a:off x="6523779" y="4558648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62" name="Picture 6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B25EAE7C-DFEA-025C-EF11-16E39A75AA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7096" y="5230340"/>
            <a:ext cx="492635" cy="74921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73D5DC-53E6-AD62-4CC9-9E41A253EBCD}"/>
              </a:ext>
            </a:extLst>
          </p:cNvPr>
          <p:cNvSpPr/>
          <p:nvPr/>
        </p:nvSpPr>
        <p:spPr>
          <a:xfrm>
            <a:off x="6535489" y="1408635"/>
            <a:ext cx="1912877" cy="35064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پرده حرارتی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0EE0EE-6905-CA49-0AE0-77118000012B}"/>
              </a:ext>
            </a:extLst>
          </p:cNvPr>
          <p:cNvSpPr/>
          <p:nvPr/>
        </p:nvSpPr>
        <p:spPr>
          <a:xfrm>
            <a:off x="6524142" y="1849030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2A3638-59C3-2EBB-E50D-C344E2FEFA66}"/>
              </a:ext>
            </a:extLst>
          </p:cNvPr>
          <p:cNvSpPr/>
          <p:nvPr/>
        </p:nvSpPr>
        <p:spPr>
          <a:xfrm>
            <a:off x="8088434" y="1882098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DE6814AF-8F93-5F86-6E8F-E7006FA70746}"/>
              </a:ext>
            </a:extLst>
          </p:cNvPr>
          <p:cNvSpPr/>
          <p:nvPr/>
        </p:nvSpPr>
        <p:spPr>
          <a:xfrm>
            <a:off x="8410025" y="193176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F830C3B-A805-84D2-3E01-30064A41CE84}"/>
              </a:ext>
            </a:extLst>
          </p:cNvPr>
          <p:cNvSpPr/>
          <p:nvPr/>
        </p:nvSpPr>
        <p:spPr>
          <a:xfrm>
            <a:off x="6535489" y="2370064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832004-169B-4267-8FD0-BD39EEBF7C26}"/>
              </a:ext>
            </a:extLst>
          </p:cNvPr>
          <p:cNvSpPr/>
          <p:nvPr/>
        </p:nvSpPr>
        <p:spPr>
          <a:xfrm>
            <a:off x="8099781" y="2403132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501695-81FF-E5FB-DFD3-D8ACFE90F6DC}"/>
              </a:ext>
            </a:extLst>
          </p:cNvPr>
          <p:cNvSpPr/>
          <p:nvPr/>
        </p:nvSpPr>
        <p:spPr>
          <a:xfrm>
            <a:off x="6523779" y="2932261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ED1E2AC-305E-1ADE-32BD-D886EB9FEF8B}"/>
              </a:ext>
            </a:extLst>
          </p:cNvPr>
          <p:cNvSpPr/>
          <p:nvPr/>
        </p:nvSpPr>
        <p:spPr>
          <a:xfrm>
            <a:off x="8088071" y="2965329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3D3DFF3D-4553-7006-2810-A0DEF40C12C5}"/>
              </a:ext>
            </a:extLst>
          </p:cNvPr>
          <p:cNvSpPr/>
          <p:nvPr/>
        </p:nvSpPr>
        <p:spPr>
          <a:xfrm>
            <a:off x="8409662" y="301493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21A8D27-0CE4-8E52-B02D-21EDBB20621A}"/>
              </a:ext>
            </a:extLst>
          </p:cNvPr>
          <p:cNvSpPr/>
          <p:nvPr/>
        </p:nvSpPr>
        <p:spPr>
          <a:xfrm>
            <a:off x="8118287" y="4067412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1045BF4C-0D88-7BFC-40F6-ACA331F2D230}"/>
              </a:ext>
            </a:extLst>
          </p:cNvPr>
          <p:cNvSpPr/>
          <p:nvPr/>
        </p:nvSpPr>
        <p:spPr>
          <a:xfrm>
            <a:off x="8439878" y="411708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EDB8EA-8F97-1226-5261-E3CEDC1D9E30}"/>
              </a:ext>
            </a:extLst>
          </p:cNvPr>
          <p:cNvSpPr/>
          <p:nvPr/>
        </p:nvSpPr>
        <p:spPr>
          <a:xfrm>
            <a:off x="8124446" y="4586209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011F4771-0C25-8D98-3767-397DE7D0808F}"/>
              </a:ext>
            </a:extLst>
          </p:cNvPr>
          <p:cNvSpPr/>
          <p:nvPr/>
        </p:nvSpPr>
        <p:spPr>
          <a:xfrm>
            <a:off x="8446037" y="463588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163ED66-40FD-6D16-7685-EBB35C995CD5}"/>
              </a:ext>
            </a:extLst>
          </p:cNvPr>
          <p:cNvSpPr/>
          <p:nvPr/>
        </p:nvSpPr>
        <p:spPr>
          <a:xfrm>
            <a:off x="4030325" y="4021576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E2EC575-6D76-B5F6-BBEB-6B875313631C}"/>
              </a:ext>
            </a:extLst>
          </p:cNvPr>
          <p:cNvSpPr/>
          <p:nvPr/>
        </p:nvSpPr>
        <p:spPr>
          <a:xfrm>
            <a:off x="4030325" y="4538213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F14DAD7-D344-4CFC-8094-F250C96EF824}"/>
              </a:ext>
            </a:extLst>
          </p:cNvPr>
          <p:cNvSpPr/>
          <p:nvPr/>
        </p:nvSpPr>
        <p:spPr>
          <a:xfrm>
            <a:off x="4030325" y="1406858"/>
            <a:ext cx="1948002" cy="35064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مه پاش/پد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ED34D11-D647-1FA2-2D8F-978CBBB7A782}"/>
              </a:ext>
            </a:extLst>
          </p:cNvPr>
          <p:cNvSpPr/>
          <p:nvPr/>
        </p:nvSpPr>
        <p:spPr>
          <a:xfrm>
            <a:off x="4041319" y="1836853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F71E8BC-543F-AA54-D2D0-F4C874E98462}"/>
              </a:ext>
            </a:extLst>
          </p:cNvPr>
          <p:cNvSpPr/>
          <p:nvPr/>
        </p:nvSpPr>
        <p:spPr>
          <a:xfrm>
            <a:off x="5605611" y="1869921"/>
            <a:ext cx="62773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4A1A7D6A-BE2E-3D25-7C98-9DA6D23FE56A}"/>
              </a:ext>
            </a:extLst>
          </p:cNvPr>
          <p:cNvSpPr/>
          <p:nvPr/>
        </p:nvSpPr>
        <p:spPr>
          <a:xfrm>
            <a:off x="5927202" y="191959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2EFAF26-8200-429E-E9E3-4C4B4E515814}"/>
              </a:ext>
            </a:extLst>
          </p:cNvPr>
          <p:cNvSpPr/>
          <p:nvPr/>
        </p:nvSpPr>
        <p:spPr>
          <a:xfrm>
            <a:off x="4040956" y="2920084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1AC9391-4DC3-DD12-050F-38E945DFD45A}"/>
              </a:ext>
            </a:extLst>
          </p:cNvPr>
          <p:cNvSpPr/>
          <p:nvPr/>
        </p:nvSpPr>
        <p:spPr>
          <a:xfrm>
            <a:off x="5605248" y="2953152"/>
            <a:ext cx="610202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11E329DF-1462-23FC-7761-5908D657A4E8}"/>
              </a:ext>
            </a:extLst>
          </p:cNvPr>
          <p:cNvSpPr/>
          <p:nvPr/>
        </p:nvSpPr>
        <p:spPr>
          <a:xfrm>
            <a:off x="5926839" y="300282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FA7663E-88A0-7A55-D353-9BEA45380CBA}"/>
              </a:ext>
            </a:extLst>
          </p:cNvPr>
          <p:cNvSpPr/>
          <p:nvPr/>
        </p:nvSpPr>
        <p:spPr>
          <a:xfrm>
            <a:off x="5630992" y="4049137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F1369F0C-21E5-9EA6-EB4C-6C648D43D1B2}"/>
              </a:ext>
            </a:extLst>
          </p:cNvPr>
          <p:cNvSpPr/>
          <p:nvPr/>
        </p:nvSpPr>
        <p:spPr>
          <a:xfrm>
            <a:off x="5952583" y="40988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DC1CE5F-68A1-B9C5-C3BB-ACE1642FEFC3}"/>
              </a:ext>
            </a:extLst>
          </p:cNvPr>
          <p:cNvSpPr/>
          <p:nvPr/>
        </p:nvSpPr>
        <p:spPr>
          <a:xfrm>
            <a:off x="5630992" y="4565774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0C9C7DC2-9D89-BD9C-9FAB-2A8C74EE7CC5}"/>
              </a:ext>
            </a:extLst>
          </p:cNvPr>
          <p:cNvSpPr/>
          <p:nvPr/>
        </p:nvSpPr>
        <p:spPr>
          <a:xfrm>
            <a:off x="5952583" y="461544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7574126E-5D79-44BD-6D7C-EC117AA7B186}"/>
              </a:ext>
            </a:extLst>
          </p:cNvPr>
          <p:cNvSpPr/>
          <p:nvPr/>
        </p:nvSpPr>
        <p:spPr>
          <a:xfrm>
            <a:off x="8434059" y="244610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147EA82-8744-2E0B-302B-C9FC5B469B91}"/>
              </a:ext>
            </a:extLst>
          </p:cNvPr>
          <p:cNvSpPr/>
          <p:nvPr/>
        </p:nvSpPr>
        <p:spPr>
          <a:xfrm>
            <a:off x="4030325" y="3453713"/>
            <a:ext cx="1949608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2C7E942-63B0-BC6C-E296-4E9DE9BB18E3}"/>
              </a:ext>
            </a:extLst>
          </p:cNvPr>
          <p:cNvSpPr/>
          <p:nvPr/>
        </p:nvSpPr>
        <p:spPr>
          <a:xfrm>
            <a:off x="5620001" y="3486781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8A675BCC-3F23-3BAC-4F91-53F0D9F6D30E}"/>
              </a:ext>
            </a:extLst>
          </p:cNvPr>
          <p:cNvSpPr/>
          <p:nvPr/>
        </p:nvSpPr>
        <p:spPr>
          <a:xfrm>
            <a:off x="5941592" y="353645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9EDDA5A8-0830-7F79-38C4-E7B2B2DF4A1D}"/>
              </a:ext>
            </a:extLst>
          </p:cNvPr>
          <p:cNvSpPr/>
          <p:nvPr/>
        </p:nvSpPr>
        <p:spPr>
          <a:xfrm>
            <a:off x="4034410" y="2369338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057A268-A1EE-082F-8E2B-A8AD64B46AB3}"/>
              </a:ext>
            </a:extLst>
          </p:cNvPr>
          <p:cNvSpPr/>
          <p:nvPr/>
        </p:nvSpPr>
        <p:spPr>
          <a:xfrm>
            <a:off x="5598702" y="2402406"/>
            <a:ext cx="62773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A6684FDB-A1FC-122C-D4AA-14158CFE0B1C}"/>
              </a:ext>
            </a:extLst>
          </p:cNvPr>
          <p:cNvSpPr/>
          <p:nvPr/>
        </p:nvSpPr>
        <p:spPr>
          <a:xfrm>
            <a:off x="5932980" y="244537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341B269B-5D28-1A79-79C7-0AFCFC1CBED5}"/>
              </a:ext>
            </a:extLst>
          </p:cNvPr>
          <p:cNvSpPr/>
          <p:nvPr/>
        </p:nvSpPr>
        <p:spPr>
          <a:xfrm>
            <a:off x="9001204" y="3460126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51780F02-1088-1360-D148-2CA6806CA247}"/>
              </a:ext>
            </a:extLst>
          </p:cNvPr>
          <p:cNvSpPr/>
          <p:nvPr/>
        </p:nvSpPr>
        <p:spPr>
          <a:xfrm>
            <a:off x="10565496" y="3493194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9" name="Flowchart: Connector 138">
            <a:extLst>
              <a:ext uri="{FF2B5EF4-FFF2-40B4-BE49-F238E27FC236}">
                <a16:creationId xmlns:a16="http://schemas.microsoft.com/office/drawing/2014/main" id="{0154E615-09B2-A5F5-C954-40BCEF3AFC83}"/>
              </a:ext>
            </a:extLst>
          </p:cNvPr>
          <p:cNvSpPr/>
          <p:nvPr/>
        </p:nvSpPr>
        <p:spPr>
          <a:xfrm>
            <a:off x="10935274" y="354280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008D89B9-E086-6286-C0F5-13BA8F538B18}"/>
              </a:ext>
            </a:extLst>
          </p:cNvPr>
          <p:cNvSpPr/>
          <p:nvPr/>
        </p:nvSpPr>
        <p:spPr>
          <a:xfrm>
            <a:off x="8995045" y="4038074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A6CE2BAB-E1D6-5626-5923-0CFA48EDC221}"/>
              </a:ext>
            </a:extLst>
          </p:cNvPr>
          <p:cNvSpPr/>
          <p:nvPr/>
        </p:nvSpPr>
        <p:spPr>
          <a:xfrm>
            <a:off x="9001204" y="4556871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B7797825-1D06-AD8D-4BEE-98602FD2259C}"/>
              </a:ext>
            </a:extLst>
          </p:cNvPr>
          <p:cNvSpPr/>
          <p:nvPr/>
        </p:nvSpPr>
        <p:spPr>
          <a:xfrm>
            <a:off x="9012914" y="1406858"/>
            <a:ext cx="1912877" cy="35064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هیتر /بویلر 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49C0009F-44A5-C7B0-FCCB-EBBAB98BA394}"/>
              </a:ext>
            </a:extLst>
          </p:cNvPr>
          <p:cNvSpPr/>
          <p:nvPr/>
        </p:nvSpPr>
        <p:spPr>
          <a:xfrm>
            <a:off x="9001567" y="1847253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     1/3/5/7/9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1B5368C2-06AF-67D8-3E4E-1E3708256C0C}"/>
              </a:ext>
            </a:extLst>
          </p:cNvPr>
          <p:cNvSpPr/>
          <p:nvPr/>
        </p:nvSpPr>
        <p:spPr>
          <a:xfrm>
            <a:off x="10565859" y="1880321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CAB5DA92-AA5A-C6EF-8653-89B0B3BFA969}"/>
              </a:ext>
            </a:extLst>
          </p:cNvPr>
          <p:cNvSpPr/>
          <p:nvPr/>
        </p:nvSpPr>
        <p:spPr>
          <a:xfrm>
            <a:off x="9012914" y="2368287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    2/4/6/8/10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62BC191C-8A88-DF09-07C6-432AC0729944}"/>
              </a:ext>
            </a:extLst>
          </p:cNvPr>
          <p:cNvSpPr/>
          <p:nvPr/>
        </p:nvSpPr>
        <p:spPr>
          <a:xfrm>
            <a:off x="10577206" y="2401355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59A098AA-1A7C-E366-E2DD-2892F1D10688}"/>
              </a:ext>
            </a:extLst>
          </p:cNvPr>
          <p:cNvSpPr/>
          <p:nvPr/>
        </p:nvSpPr>
        <p:spPr>
          <a:xfrm>
            <a:off x="9001204" y="2930484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D9DE1260-60BB-7D00-E4FF-1E26EEF81568}"/>
              </a:ext>
            </a:extLst>
          </p:cNvPr>
          <p:cNvSpPr/>
          <p:nvPr/>
        </p:nvSpPr>
        <p:spPr>
          <a:xfrm>
            <a:off x="10565496" y="2963552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44CE675D-20BA-CF71-A237-629ED7565C63}"/>
              </a:ext>
            </a:extLst>
          </p:cNvPr>
          <p:cNvSpPr/>
          <p:nvPr/>
        </p:nvSpPr>
        <p:spPr>
          <a:xfrm>
            <a:off x="10595712" y="4065635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D5DED82B-2742-90D7-D522-0DE16AE9D49F}"/>
              </a:ext>
            </a:extLst>
          </p:cNvPr>
          <p:cNvSpPr/>
          <p:nvPr/>
        </p:nvSpPr>
        <p:spPr>
          <a:xfrm>
            <a:off x="10601871" y="4584432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5" name="Flowchart: Connector 154">
            <a:extLst>
              <a:ext uri="{FF2B5EF4-FFF2-40B4-BE49-F238E27FC236}">
                <a16:creationId xmlns:a16="http://schemas.microsoft.com/office/drawing/2014/main" id="{2B5BBAAD-5C74-48DE-6730-1865499DE380}"/>
              </a:ext>
            </a:extLst>
          </p:cNvPr>
          <p:cNvSpPr/>
          <p:nvPr/>
        </p:nvSpPr>
        <p:spPr>
          <a:xfrm>
            <a:off x="10945003" y="463588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56" name="Flowchart: Connector 155">
            <a:extLst>
              <a:ext uri="{FF2B5EF4-FFF2-40B4-BE49-F238E27FC236}">
                <a16:creationId xmlns:a16="http://schemas.microsoft.com/office/drawing/2014/main" id="{AA1982E8-DA64-4D80-4EA1-B25B2EBFCF2E}"/>
              </a:ext>
            </a:extLst>
          </p:cNvPr>
          <p:cNvSpPr/>
          <p:nvPr/>
        </p:nvSpPr>
        <p:spPr>
          <a:xfrm>
            <a:off x="10912535" y="192999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57" name="Flowchart: Connector 156">
            <a:extLst>
              <a:ext uri="{FF2B5EF4-FFF2-40B4-BE49-F238E27FC236}">
                <a16:creationId xmlns:a16="http://schemas.microsoft.com/office/drawing/2014/main" id="{2EEB5C69-EF66-A22C-687D-BC8BEF416A5A}"/>
              </a:ext>
            </a:extLst>
          </p:cNvPr>
          <p:cNvSpPr/>
          <p:nvPr/>
        </p:nvSpPr>
        <p:spPr>
          <a:xfrm>
            <a:off x="10942388" y="411530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385A4343-54B6-2853-5025-B9782F3549C8}"/>
              </a:ext>
            </a:extLst>
          </p:cNvPr>
          <p:cNvSpPr/>
          <p:nvPr/>
        </p:nvSpPr>
        <p:spPr>
          <a:xfrm>
            <a:off x="10936569" y="24443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32" name="Flowchart: Connector 131">
            <a:extLst>
              <a:ext uri="{FF2B5EF4-FFF2-40B4-BE49-F238E27FC236}">
                <a16:creationId xmlns:a16="http://schemas.microsoft.com/office/drawing/2014/main" id="{F421064F-AA31-4386-D5BE-0552DC969D94}"/>
              </a:ext>
            </a:extLst>
          </p:cNvPr>
          <p:cNvSpPr/>
          <p:nvPr/>
        </p:nvSpPr>
        <p:spPr>
          <a:xfrm>
            <a:off x="10922118" y="300549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303643-6459-29A4-DFA2-D85E4380A50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7F0A4C-304B-C8FC-B36A-6745B6BC4A0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6D494CE-7EDC-7106-7552-DF65454BF36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C18052-899A-CCAB-D9EE-8A7A55E7E5DE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D4C45D-AE00-4867-1A09-D54DA7B3D18D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CEFF16-A909-4E8C-7927-B3A82D1ACD10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E6FA215-B0AD-AD4E-DF73-4EE0D3BFE65D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066E30-1163-3856-8C6A-C9DB46526812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A1212ED-28BE-BAA9-FCD1-6726A23E55ED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8EFFAF-0FC5-C09D-FCA2-61F1E5DF90E0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AC3E6-464B-F3D8-7137-25C85FF73553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40" name="Picture 3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612C82B-8CBE-769B-E1B7-8CB8F9954DD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41" name="Picture 4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692D495-1324-6321-3A32-0F3F296A8EA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45" name="Picture 4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4081182-04B8-201C-F37C-27ED22CA04A3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47" name="Picture 46" descr="A black and white logo&#10;&#10;AI-generated content may be incorrect.">
            <a:extLst>
              <a:ext uri="{FF2B5EF4-FFF2-40B4-BE49-F238E27FC236}">
                <a16:creationId xmlns:a16="http://schemas.microsoft.com/office/drawing/2014/main" id="{ADD20175-671B-88C5-1462-AFB6FC816DDB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022F9734-C550-AD10-4E98-C0965B5B2438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6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B1215-043C-A3A9-C983-4EEAE2CAE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90E6F75E-8FB9-D8DF-727A-29E9CAB30880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354F02B-7A8F-54B2-26B5-1FEE82C12E6F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7A98B7F-C98B-B7DA-EECF-C6923FAD5AC0}"/>
              </a:ext>
            </a:extLst>
          </p:cNvPr>
          <p:cNvSpPr/>
          <p:nvPr/>
        </p:nvSpPr>
        <p:spPr>
          <a:xfrm>
            <a:off x="3570505" y="799983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7A0D8F2A-8D9B-3DC3-7296-1D878246D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EAED8E-0153-FBD3-2723-D01C45FBE001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D4A53C-8798-E83C-165F-19A40987E7E8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2028E-6421-FF8E-EDBB-347FF9886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CDADB0-B68C-6EEE-8F7E-841FF7EB14EA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3671A5B9-4AF3-6B5D-99D0-863EDF978B8A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E12B96A-3BC7-7D86-FEF9-9FCC05E452CB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0B86608-C495-61D4-5FFD-833F7132FC29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تنظیمات - تعریف داده های </a:t>
            </a:r>
            <a:r>
              <a:rPr lang="en-US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VPD </a:t>
            </a:r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 مطلوب</a:t>
            </a:r>
            <a:endParaRPr lang="fa-IR" sz="1100" dirty="0">
              <a:solidFill>
                <a:srgbClr val="00206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E322D5-2791-EBC5-2174-752B76F723C5}"/>
              </a:ext>
            </a:extLst>
          </p:cNvPr>
          <p:cNvSpPr/>
          <p:nvPr/>
        </p:nvSpPr>
        <p:spPr>
          <a:xfrm>
            <a:off x="9578648" y="157655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10ED68-C2B0-C8D6-989C-A73624D2A4EF}"/>
              </a:ext>
            </a:extLst>
          </p:cNvPr>
          <p:cNvSpPr/>
          <p:nvPr/>
        </p:nvSpPr>
        <p:spPr>
          <a:xfrm>
            <a:off x="8047971" y="1189306"/>
            <a:ext cx="2743454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en-US" sz="1400" b="1" dirty="0">
                <a:latin typeface="Pinar-DS1-FD Regular" pitchFamily="2" charset="-78"/>
                <a:cs typeface="Pinar-DS1-FD Regular" pitchFamily="2" charset="-78"/>
              </a:rPr>
              <a:t>VPD     </a:t>
            </a:r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 مطلوب بر اساس گیاه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140846-0076-0DFE-711C-2EAE1647D23B}"/>
              </a:ext>
            </a:extLst>
          </p:cNvPr>
          <p:cNvSpPr/>
          <p:nvPr/>
        </p:nvSpPr>
        <p:spPr>
          <a:xfrm>
            <a:off x="8054584" y="1642657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25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7024365-8B22-520E-EBD5-D947F9B6E918}"/>
              </a:ext>
            </a:extLst>
          </p:cNvPr>
          <p:cNvSpPr/>
          <p:nvPr/>
        </p:nvSpPr>
        <p:spPr>
          <a:xfrm>
            <a:off x="9578648" y="2139876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B5370907-6E4D-8085-73C2-1841E379E8A1}"/>
              </a:ext>
            </a:extLst>
          </p:cNvPr>
          <p:cNvSpPr/>
          <p:nvPr/>
        </p:nvSpPr>
        <p:spPr>
          <a:xfrm>
            <a:off x="9615286" y="205600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FA3871-0975-7740-1E56-64251888EA94}"/>
              </a:ext>
            </a:extLst>
          </p:cNvPr>
          <p:cNvSpPr/>
          <p:nvPr/>
        </p:nvSpPr>
        <p:spPr>
          <a:xfrm>
            <a:off x="8054584" y="2205983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6378BFB-1E73-91C0-7656-2EE9C25B0930}"/>
              </a:ext>
            </a:extLst>
          </p:cNvPr>
          <p:cNvSpPr/>
          <p:nvPr/>
        </p:nvSpPr>
        <p:spPr>
          <a:xfrm>
            <a:off x="9570168" y="2697889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BFD1D514-4D48-5F85-8493-964BDD8158F4}"/>
              </a:ext>
            </a:extLst>
          </p:cNvPr>
          <p:cNvSpPr/>
          <p:nvPr/>
        </p:nvSpPr>
        <p:spPr>
          <a:xfrm>
            <a:off x="9613689" y="261277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49F8B8E-7E61-858B-CB62-DE4CEF63744F}"/>
              </a:ext>
            </a:extLst>
          </p:cNvPr>
          <p:cNvSpPr/>
          <p:nvPr/>
        </p:nvSpPr>
        <p:spPr>
          <a:xfrm>
            <a:off x="8067879" y="276930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0453EF2-E519-B385-E5DA-0C7D1FFB1597}"/>
              </a:ext>
            </a:extLst>
          </p:cNvPr>
          <p:cNvSpPr/>
          <p:nvPr/>
        </p:nvSpPr>
        <p:spPr>
          <a:xfrm>
            <a:off x="9578648" y="3242801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2D1DED-623C-8B5F-D418-6827B27AA139}"/>
              </a:ext>
            </a:extLst>
          </p:cNvPr>
          <p:cNvSpPr/>
          <p:nvPr/>
        </p:nvSpPr>
        <p:spPr>
          <a:xfrm>
            <a:off x="9613689" y="317609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B3EF3A1-A22B-735A-06DD-6F2B0654E1DA}"/>
              </a:ext>
            </a:extLst>
          </p:cNvPr>
          <p:cNvSpPr/>
          <p:nvPr/>
        </p:nvSpPr>
        <p:spPr>
          <a:xfrm>
            <a:off x="8054584" y="330890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A5BF3B3-C1C3-CBEA-F1B8-B9869F7A8196}"/>
              </a:ext>
            </a:extLst>
          </p:cNvPr>
          <p:cNvSpPr/>
          <p:nvPr/>
        </p:nvSpPr>
        <p:spPr>
          <a:xfrm>
            <a:off x="9559647" y="4206268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C027E54-9666-4C46-F624-ADB7CD71F443}"/>
              </a:ext>
            </a:extLst>
          </p:cNvPr>
          <p:cNvSpPr/>
          <p:nvPr/>
        </p:nvSpPr>
        <p:spPr>
          <a:xfrm>
            <a:off x="8035583" y="4272375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643E4E-BAF7-801C-04D0-6770BB432F40}"/>
              </a:ext>
            </a:extLst>
          </p:cNvPr>
          <p:cNvSpPr/>
          <p:nvPr/>
        </p:nvSpPr>
        <p:spPr>
          <a:xfrm>
            <a:off x="9559647" y="476959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D19F4E5D-8841-0458-9657-03F57759BC21}"/>
              </a:ext>
            </a:extLst>
          </p:cNvPr>
          <p:cNvSpPr/>
          <p:nvPr/>
        </p:nvSpPr>
        <p:spPr>
          <a:xfrm>
            <a:off x="9594688" y="470289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E61B591-3247-EA4A-2EF8-B084204C8D73}"/>
              </a:ext>
            </a:extLst>
          </p:cNvPr>
          <p:cNvSpPr/>
          <p:nvPr/>
        </p:nvSpPr>
        <p:spPr>
          <a:xfrm>
            <a:off x="8035583" y="483570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22BFBF0-0E61-F5CC-51F6-59AAB4200BBA}"/>
              </a:ext>
            </a:extLst>
          </p:cNvPr>
          <p:cNvSpPr/>
          <p:nvPr/>
        </p:nvSpPr>
        <p:spPr>
          <a:xfrm rot="16200000">
            <a:off x="9565490" y="2504070"/>
            <a:ext cx="2139965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روز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0F94150-B356-DD76-2CEC-34DF9B67D47D}"/>
              </a:ext>
            </a:extLst>
          </p:cNvPr>
          <p:cNvSpPr/>
          <p:nvPr/>
        </p:nvSpPr>
        <p:spPr>
          <a:xfrm rot="16200000">
            <a:off x="10086603" y="4567713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pic>
        <p:nvPicPr>
          <p:cNvPr id="92" name="Picture 9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610132C9-1FA4-B841-525B-8980E850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5135" y="5016061"/>
            <a:ext cx="492635" cy="749215"/>
          </a:xfrm>
          <a:prstGeom prst="rect">
            <a:avLst/>
          </a:prstGeom>
        </p:spPr>
      </p:pic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409305E-7BFA-BC0E-D34D-FC37F5F6646F}"/>
              </a:ext>
            </a:extLst>
          </p:cNvPr>
          <p:cNvSpPr/>
          <p:nvPr/>
        </p:nvSpPr>
        <p:spPr>
          <a:xfrm>
            <a:off x="9586805" y="1493574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FE217F0-6C0C-81C6-B7D9-39947845CD3D}"/>
              </a:ext>
            </a:extLst>
          </p:cNvPr>
          <p:cNvSpPr/>
          <p:nvPr/>
        </p:nvSpPr>
        <p:spPr>
          <a:xfrm>
            <a:off x="7446848" y="1202692"/>
            <a:ext cx="1110673" cy="290188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1/6-0/4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8B7D014-3CDE-03EA-BD92-9296820B2F93}"/>
              </a:ext>
            </a:extLst>
          </p:cNvPr>
          <p:cNvSpPr/>
          <p:nvPr/>
        </p:nvSpPr>
        <p:spPr>
          <a:xfrm>
            <a:off x="8040730" y="3829471"/>
            <a:ext cx="2743454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en-US" sz="1400" b="1" dirty="0">
                <a:latin typeface="Pinar-DS1-FD Regular" pitchFamily="2" charset="-78"/>
                <a:cs typeface="Pinar-DS1-FD Regular" pitchFamily="2" charset="-78"/>
              </a:rPr>
              <a:t>VPD     </a:t>
            </a:r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 مطلوب بر اساس گیاه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0B3F8FA-BDEB-CF4F-B560-EDD993CE626C}"/>
              </a:ext>
            </a:extLst>
          </p:cNvPr>
          <p:cNvSpPr/>
          <p:nvPr/>
        </p:nvSpPr>
        <p:spPr>
          <a:xfrm>
            <a:off x="7427698" y="3856549"/>
            <a:ext cx="1110673" cy="290188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0/8-0/4</a:t>
            </a:r>
            <a:endParaRPr lang="fa-IR" sz="900" b="1" dirty="0">
              <a:solidFill>
                <a:schemeClr val="bg2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25C36AAD-D668-87DD-294F-56489AE21BC9}"/>
              </a:ext>
            </a:extLst>
          </p:cNvPr>
          <p:cNvSpPr/>
          <p:nvPr/>
        </p:nvSpPr>
        <p:spPr>
          <a:xfrm>
            <a:off x="9594688" y="4139564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85" name="Picture 84" descr="A thermometer with a red dot&#10;&#10;AI-generated content may be incorrect.">
            <a:extLst>
              <a:ext uri="{FF2B5EF4-FFF2-40B4-BE49-F238E27FC236}">
                <a16:creationId xmlns:a16="http://schemas.microsoft.com/office/drawing/2014/main" id="{D6CFA974-DB90-D0C6-65B0-ADE2F6694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73" y="1623464"/>
            <a:ext cx="3388206" cy="1126419"/>
          </a:xfrm>
          <a:prstGeom prst="rect">
            <a:avLst/>
          </a:prstGeom>
        </p:spPr>
      </p:pic>
      <p:pic>
        <p:nvPicPr>
          <p:cNvPr id="86" name="Picture 85" descr="A glass house with a green roof&#10;&#10;AI-generated content may be incorrect.">
            <a:extLst>
              <a:ext uri="{FF2B5EF4-FFF2-40B4-BE49-F238E27FC236}">
                <a16:creationId xmlns:a16="http://schemas.microsoft.com/office/drawing/2014/main" id="{A32155AF-1563-EBB8-C5C1-1BB6667F6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51" y="3494271"/>
            <a:ext cx="3111113" cy="905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0BAD3-8872-DD50-658A-CD2723D2864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A58AA8-7A21-36A7-873F-5252AC5CB2AD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F7A7F04-3224-7260-9F97-85DB38039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9ADEE9-BCD6-79C3-FB87-A3CD52754F3B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3DF8FAF-6A73-D2D5-ACCD-0FD2F5CADBB0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61755E2-AC63-2D31-D358-B843D0771731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D0A1A8-5B1E-81AC-542D-342937D0E1FD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000B28-7270-8E3D-E0DD-B14167A372FB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C6C4CAD-6674-A747-1D57-C327C1B203F4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464E23-F6CB-DA4B-8C78-143DE6A066A0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6C149B-2F52-5981-1693-662EEE13497A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BF5AC7F-A40C-DEC4-1D40-786DA254822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67E9387-978C-A618-D32A-6589AC495808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408983F-F406-825B-AB04-BDB7E75C2C06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1" name="Picture 30" descr="A black and white logo&#10;&#10;AI-generated content may be incorrect.">
            <a:extLst>
              <a:ext uri="{FF2B5EF4-FFF2-40B4-BE49-F238E27FC236}">
                <a16:creationId xmlns:a16="http://schemas.microsoft.com/office/drawing/2014/main" id="{ED2F24AE-A731-8ECB-6445-296DC352C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A4D21B4-8D56-E690-0605-CC076505E481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1FD6-0F5D-F422-9A1D-CCCFD3611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94DF58E1-04F0-3762-2316-560ADD6BCAFA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E4C6977-95F6-8BBC-65C8-B74C4C5AA45E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ECE3B24-3C37-D50C-ABA4-F45D8A474D75}"/>
              </a:ext>
            </a:extLst>
          </p:cNvPr>
          <p:cNvSpPr/>
          <p:nvPr/>
        </p:nvSpPr>
        <p:spPr>
          <a:xfrm>
            <a:off x="3570505" y="799983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F03E778-54D3-1F66-A365-E2728BC1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A549A2-8A6E-BAC2-09B8-272C4EF07C69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49D396-AE68-810D-56CC-B3F22C593013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DF0C0-C788-E4B2-A05A-C299FE9DE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A58BDE-2B11-627A-F7CF-7B8DBC064FDB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7E03B44-63E9-1F03-C5D5-06DF7E1E150A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4AC8063-EA64-ACE5-E3B0-D2FC4688268C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C138EA87-06F2-8573-4419-CA03EF8EB769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تنظیمات- تنظیمات مدیریتی سازنده سیستم</a:t>
            </a:r>
            <a:endParaRPr lang="fa-IR" sz="1100" dirty="0">
              <a:solidFill>
                <a:srgbClr val="00206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76E75CC-D18B-7E72-F874-EB22CDA1C92A}"/>
              </a:ext>
            </a:extLst>
          </p:cNvPr>
          <p:cNvSpPr/>
          <p:nvPr/>
        </p:nvSpPr>
        <p:spPr>
          <a:xfrm>
            <a:off x="8047971" y="1189306"/>
            <a:ext cx="2743454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92" name="Picture 9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DEFE54FA-F288-6644-0E2E-A1CA1F37C9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5135" y="5016061"/>
            <a:ext cx="492635" cy="749215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BB607BC-E419-4C48-9CFA-F1931AB2FEA9}"/>
              </a:ext>
            </a:extLst>
          </p:cNvPr>
          <p:cNvSpPr/>
          <p:nvPr/>
        </p:nvSpPr>
        <p:spPr>
          <a:xfrm>
            <a:off x="7898817" y="1218367"/>
            <a:ext cx="1110673" cy="290188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900" b="1" dirty="0">
              <a:solidFill>
                <a:schemeClr val="bg2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5BAEF3-64D5-7813-64F3-AEF6075CE37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79544E-04D8-AF13-EEDB-FF7C15DB7C4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57E88-1874-B8BB-CE7A-B38364C811C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59" y="5766374"/>
            <a:ext cx="616568" cy="57764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ABC1F7-6C47-87D9-D298-F0B2FF319831}"/>
              </a:ext>
            </a:extLst>
          </p:cNvPr>
          <p:cNvSpPr/>
          <p:nvPr/>
        </p:nvSpPr>
        <p:spPr>
          <a:xfrm>
            <a:off x="7204952" y="6077068"/>
            <a:ext cx="582817" cy="201777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راهنما</a:t>
            </a:r>
            <a:endParaRPr lang="fa-IR" sz="900" b="1" dirty="0">
              <a:solidFill>
                <a:schemeClr val="bg2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CE2D8F3-7B07-E3D9-42D1-19E779B6B06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CF0636-D1F8-B8EE-B428-23DA28B3E295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5ECC38-1FB7-12B8-2B88-818301DD8E65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9FCCC0-1D2B-7B89-96B9-01C146047F02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A25160-85B2-8B60-A3EC-8675CDD8BD6C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9FD2E7D-6508-051E-2D38-47F791DF02A4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A2C8EEA-F340-32F4-1C4B-0FB554A115DB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18DFFA-9A56-E197-5EFD-C71985B768AF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1BE918-59FB-514C-EA06-A35E1AAF8229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8317AD9-AA0D-AF4C-DACA-36B507E9B6C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F4F743C-D137-AF68-B3C7-937E98EB7B6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E5A74F1-757B-584F-FF73-D07820137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2" name="Picture 31" descr="A black and white logo&#10;&#10;AI-generated content may be incorrect.">
            <a:extLst>
              <a:ext uri="{FF2B5EF4-FFF2-40B4-BE49-F238E27FC236}">
                <a16:creationId xmlns:a16="http://schemas.microsoft.com/office/drawing/2014/main" id="{D40CBEDE-02B6-8B71-A8B9-D7BE6B31E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9A3BFC9C-55DA-091F-7708-2F28E5691CA4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6448-C832-10EF-5153-5A9ED89F7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8184E520-F0DB-B1DB-9C67-9AC3EF92CFAE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0FED348-AB64-5E68-4998-A28788DAFB71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4C4008D-B9FB-3795-3FC1-254BB169BDF1}"/>
              </a:ext>
            </a:extLst>
          </p:cNvPr>
          <p:cNvSpPr/>
          <p:nvPr/>
        </p:nvSpPr>
        <p:spPr>
          <a:xfrm>
            <a:off x="3570505" y="799983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067199C-B290-DE61-161B-DBD8F5A78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76D678-2EB2-A59A-A2C5-978E215F3305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DBEBD1-A1DE-19ED-B221-1B2AA42A1085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106ED-8F45-2188-F56E-CEE83B66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A793E0-D469-CEC5-ACC5-A5461D5EF0C4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390F4924-0D8C-FBF1-EDB9-42456191108B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C18038B-9763-846F-D0C1-EAF71F0EC9D1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CF33A8AA-0E4B-1696-F72F-207E7EAC0341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تنظیمات- کالیبراسیون</a:t>
            </a:r>
            <a:endParaRPr lang="fa-IR" sz="1100" dirty="0">
              <a:solidFill>
                <a:srgbClr val="00206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F12800F-6AD1-E740-BAA8-AF5AC0BCA2CA}"/>
              </a:ext>
            </a:extLst>
          </p:cNvPr>
          <p:cNvSpPr/>
          <p:nvPr/>
        </p:nvSpPr>
        <p:spPr>
          <a:xfrm>
            <a:off x="8047971" y="1189306"/>
            <a:ext cx="2743454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92" name="Picture 9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10FFBF1F-3690-3BB3-8753-4EFF1F62FF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5135" y="5016061"/>
            <a:ext cx="492635" cy="749215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8224C61-C4BB-40CC-8D7D-BB6E60DACA8F}"/>
              </a:ext>
            </a:extLst>
          </p:cNvPr>
          <p:cNvSpPr/>
          <p:nvPr/>
        </p:nvSpPr>
        <p:spPr>
          <a:xfrm>
            <a:off x="7898817" y="1218367"/>
            <a:ext cx="1110673" cy="290188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900" b="1" dirty="0">
              <a:solidFill>
                <a:schemeClr val="bg2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14D2C-878A-D55D-15DD-9D73D596C81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D280D-1903-24E6-4D52-92FAC87CA1A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86409BC-F463-27D6-6712-3BCFCC2C2E9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855F06-569C-76E4-06DA-5A5CB385DBC0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656F8A-829F-0686-807D-A8D5D13C5753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5987CF-F815-FC3A-A002-C5FC38D0FA74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3337871-4EEC-218A-4DB4-4E7CAEA774C3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3ED6E5-8354-6829-A5AD-4FAFF721623A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130AA9-F9A1-F1BE-AAC2-5E071E071C88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A7841B-A196-A4A6-72CE-BE011D3EC888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CF18BA-148A-BA79-558E-0D4E26EBE29B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263DE1C-D3CD-3564-5420-C20217D834B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0222ABC-1092-CDBF-0774-82146507413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D8D7DF1-6EB3-44A5-26EB-419A634ACD8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E2AE1124-D38B-2B4B-112D-DC0C5F82690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42EEE47A-9D19-5297-B05E-A2ADC46FEE5F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B4132-E8DD-129F-7E61-6407BA06E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DDF17004-C45B-4E10-B95B-42000D327595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137437D-60E5-D282-5ADB-063CB5CE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CB583E-5E6B-6329-1B7D-D065DD3F18B8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752935-B005-DAAD-1517-A7A28673590C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F1CED-73BF-EA5E-2E71-9542B6E80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9DDB46-9CFF-D7AD-87C6-D808B3B1FF12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BB3845B-37B1-AFE0-8419-41DBE55F2332}"/>
              </a:ext>
            </a:extLst>
          </p:cNvPr>
          <p:cNvSpPr/>
          <p:nvPr/>
        </p:nvSpPr>
        <p:spPr>
          <a:xfrm>
            <a:off x="7587392" y="1615656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28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28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کنترل اتوماتیک اقلیم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F86C3E8-C7EF-9C9F-33AD-E55259F25F7E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779F44F4-674B-E165-7BDE-47860B9C1A88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49294CD-DA0F-9D3C-A981-45780F0E9B7E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570F631D-9D8A-0C8E-933B-82EE806A4850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FBC5D2F8-4BCD-BA37-FCA4-D25254C18599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9B23E9A-9355-FE11-F34D-A1EFCA9B2A61}"/>
              </a:ext>
            </a:extLst>
          </p:cNvPr>
          <p:cNvSpPr/>
          <p:nvPr/>
        </p:nvSpPr>
        <p:spPr>
          <a:xfrm>
            <a:off x="7587392" y="2078217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کنترل هوشمند اقلیم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93C5FD-4AC9-7846-D7F1-C90670280696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0DFAB89B-37DE-947C-D2A6-FD320C3E75CB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F16EE31-B909-881D-7C46-21503B8FE86E}"/>
              </a:ext>
            </a:extLst>
          </p:cNvPr>
          <p:cNvSpPr/>
          <p:nvPr/>
        </p:nvSpPr>
        <p:spPr>
          <a:xfrm>
            <a:off x="7587392" y="2547669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کنترل آبیاری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B815B1E-91B5-93B7-7C3E-77FC69302395}"/>
              </a:ext>
            </a:extLst>
          </p:cNvPr>
          <p:cNvSpPr/>
          <p:nvPr/>
        </p:nvSpPr>
        <p:spPr>
          <a:xfrm>
            <a:off x="10549776" y="2580737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E45666B3-AB51-F50E-A034-8422EC9753C4}"/>
              </a:ext>
            </a:extLst>
          </p:cNvPr>
          <p:cNvSpPr/>
          <p:nvPr/>
        </p:nvSpPr>
        <p:spPr>
          <a:xfrm>
            <a:off x="10871367" y="26304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4" name="Picture 2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A79199D-A944-6709-2067-56BC14CB9D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pic>
        <p:nvPicPr>
          <p:cNvPr id="13" name="Picture 12" descr="A green logo with plants and sun in a circle&#10;&#10;AI-generated content may be incorrect.">
            <a:extLst>
              <a:ext uri="{FF2B5EF4-FFF2-40B4-BE49-F238E27FC236}">
                <a16:creationId xmlns:a16="http://schemas.microsoft.com/office/drawing/2014/main" id="{60015AEF-92CD-2FA8-667A-B44E3619A5E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14" y="1615656"/>
            <a:ext cx="2800850" cy="3365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FC1C83-0003-D5F3-C9E2-F4084A1D755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865C1-5676-BCBE-DD8D-A66A90EEA902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504598-B1CF-20C5-4424-A895D3089C79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269A0E-0882-AE67-777C-8822A154B128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E94F50-194A-8681-01CF-F661EA60134E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773F7D-5970-A32A-F197-FFECB388E682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EDD8E7C-AF1F-B455-E081-FB9D539242B8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14774F2-575B-91FF-29D1-3E4FFB1CAAF9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FA1533-128F-2224-0D52-F291CBCB52A3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E129249-1111-7C7B-4F45-6D0C72A951B7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FDBBA2D-E65F-676C-31EB-5DB6323C4D5F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30EE4EE-A02B-C9D2-C1B9-DA90BF37AE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931BD3F-02D4-2B0A-ECCE-70D1DEEC250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AF983BB9-7AF6-0652-70CB-A2AAC3B8B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205" name="Arrow: Chevron 204">
            <a:extLst>
              <a:ext uri="{FF2B5EF4-FFF2-40B4-BE49-F238E27FC236}">
                <a16:creationId xmlns:a16="http://schemas.microsoft.com/office/drawing/2014/main" id="{A762E52F-AE96-E8CF-22D9-8B3E418C6446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02A98-9DCC-580D-AEF9-2BA4C2645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6A62E98-B812-4431-8EAC-878BEFC0F89B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DFE8249-B39A-FF03-6952-A00B60F15877}"/>
              </a:ext>
            </a:extLst>
          </p:cNvPr>
          <p:cNvSpPr/>
          <p:nvPr/>
        </p:nvSpPr>
        <p:spPr>
          <a:xfrm>
            <a:off x="3616345" y="837083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AC0585D-74F8-6600-8098-6AAB3C86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026C1E-1810-579C-23F8-DF9091EA321B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04275B-8CDB-0C2E-C352-028CAD99DE4B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41608-7F70-078F-1F4C-E51EDB5D4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8576D4-DAF7-77D1-F909-ACD35A3A010B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FD9079CD-9DDB-6B2B-5D41-733A9A98E985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F4DF294-D4D5-C8B1-3900-3B35DF4A7977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5339C1C5-5036-CAB1-C8EC-C058A357392F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اتوماتیک اقلیم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461E59-AB72-FA6E-38D4-320BD0F7CBAF}"/>
              </a:ext>
            </a:extLst>
          </p:cNvPr>
          <p:cNvSpPr/>
          <p:nvPr/>
        </p:nvSpPr>
        <p:spPr>
          <a:xfrm>
            <a:off x="4511154" y="4945975"/>
            <a:ext cx="2857059" cy="482829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کنترل </a:t>
            </a:r>
            <a:r>
              <a:rPr lang="en-US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CO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و </a:t>
            </a:r>
            <a:r>
              <a:rPr lang="en-US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CO </a:t>
            </a:r>
            <a:r>
              <a:rPr lang="en-US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2</a:t>
            </a:r>
            <a:endParaRPr lang="fa-IR" sz="16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B4B424-5EBE-3332-40D2-31A449EB7647}"/>
              </a:ext>
            </a:extLst>
          </p:cNvPr>
          <p:cNvSpPr/>
          <p:nvPr/>
        </p:nvSpPr>
        <p:spPr>
          <a:xfrm>
            <a:off x="6993322" y="4890377"/>
            <a:ext cx="595449" cy="48872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E9A7011-8F08-7AAD-8E3E-D113CBEC0642}"/>
              </a:ext>
            </a:extLst>
          </p:cNvPr>
          <p:cNvSpPr/>
          <p:nvPr/>
        </p:nvSpPr>
        <p:spPr>
          <a:xfrm>
            <a:off x="7103006" y="4969399"/>
            <a:ext cx="374549" cy="3026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E11AFF-570B-B9EB-BB5E-63C8006E01B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377E5C-D53F-04BD-FC35-D74FBD0D920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56" name="Picture 5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B5F2FCB-42AA-9813-ADE7-63BFEFC13CC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200A727-3DDB-81A5-2C45-2E24770D6745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3E718CD-FC44-8BFC-D140-77D23F04E811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6A86E48-BD2C-9A24-32AD-B1F3621F0BD8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B462A36-7FA2-A11D-C52A-7D46F4DA8AAC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832E7F7-D170-39A1-51F1-5DAD1AA23E7C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04BA326-9254-A787-CA62-38037B8392D6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4FF15A4-732F-41FE-361B-1E1945576EAC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B777778-B0CA-4FB8-AF3A-97FE5FDA9BFF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65" name="Picture 6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2D3AF1E-53F8-D577-81E8-7E6665C4598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66" name="Picture 6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08409DF-1A14-B23D-3A58-266B03FED6E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67" name="Picture 6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7261710-3D46-9391-C83A-8C43CDEEB6A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68" name="Picture 67" descr="A black and white logo&#10;&#10;AI-generated content may be incorrect.">
            <a:extLst>
              <a:ext uri="{FF2B5EF4-FFF2-40B4-BE49-F238E27FC236}">
                <a16:creationId xmlns:a16="http://schemas.microsoft.com/office/drawing/2014/main" id="{9A4FF37C-A176-A303-5C1B-B3C53A13C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69" name="Arrow: Chevron 68">
            <a:extLst>
              <a:ext uri="{FF2B5EF4-FFF2-40B4-BE49-F238E27FC236}">
                <a16:creationId xmlns:a16="http://schemas.microsoft.com/office/drawing/2014/main" id="{98B095C6-3680-B805-507D-54C5EB90A5DD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1C4BF-6E4C-5AE3-47AE-9C878589F4CA}"/>
              </a:ext>
            </a:extLst>
          </p:cNvPr>
          <p:cNvSpPr/>
          <p:nvPr/>
        </p:nvSpPr>
        <p:spPr>
          <a:xfrm>
            <a:off x="4502109" y="4157469"/>
            <a:ext cx="2866104" cy="482829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کنترل نور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52A416-81F8-00FF-B156-C6CF01357CE3}"/>
              </a:ext>
            </a:extLst>
          </p:cNvPr>
          <p:cNvSpPr/>
          <p:nvPr/>
        </p:nvSpPr>
        <p:spPr>
          <a:xfrm>
            <a:off x="6994209" y="4088516"/>
            <a:ext cx="595449" cy="48872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DC0928F-4F4A-5B4A-352A-1FA67329BFA6}"/>
              </a:ext>
            </a:extLst>
          </p:cNvPr>
          <p:cNvSpPr/>
          <p:nvPr/>
        </p:nvSpPr>
        <p:spPr>
          <a:xfrm>
            <a:off x="7098173" y="4172640"/>
            <a:ext cx="374549" cy="3026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F84B5-D885-F41E-52F8-3E6C3C3D43FC}"/>
              </a:ext>
            </a:extLst>
          </p:cNvPr>
          <p:cNvSpPr/>
          <p:nvPr/>
        </p:nvSpPr>
        <p:spPr>
          <a:xfrm>
            <a:off x="4502109" y="3401312"/>
            <a:ext cx="2866104" cy="482829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کنترل رطوبت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A578B9-BBD7-40B7-6AF9-5B85BAAAF0C1}"/>
              </a:ext>
            </a:extLst>
          </p:cNvPr>
          <p:cNvSpPr/>
          <p:nvPr/>
        </p:nvSpPr>
        <p:spPr>
          <a:xfrm>
            <a:off x="6993322" y="3333437"/>
            <a:ext cx="595449" cy="48872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BA1D2A8-676E-B4B2-0775-A65F5F710A03}"/>
              </a:ext>
            </a:extLst>
          </p:cNvPr>
          <p:cNvSpPr/>
          <p:nvPr/>
        </p:nvSpPr>
        <p:spPr>
          <a:xfrm>
            <a:off x="7103006" y="3425715"/>
            <a:ext cx="374549" cy="3026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3C8F4DE-FF41-0F51-7605-188C951C0058}"/>
              </a:ext>
            </a:extLst>
          </p:cNvPr>
          <p:cNvSpPr/>
          <p:nvPr/>
        </p:nvSpPr>
        <p:spPr>
          <a:xfrm>
            <a:off x="7986243" y="2717259"/>
            <a:ext cx="2866104" cy="427996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کنترل  تهویه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452764-2348-23D7-4FBE-43D208875BA3}"/>
              </a:ext>
            </a:extLst>
          </p:cNvPr>
          <p:cNvSpPr/>
          <p:nvPr/>
        </p:nvSpPr>
        <p:spPr>
          <a:xfrm>
            <a:off x="10488114" y="2575454"/>
            <a:ext cx="595449" cy="48872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FAF35753-E50E-48EB-EDED-C836E247405A}"/>
              </a:ext>
            </a:extLst>
          </p:cNvPr>
          <p:cNvSpPr/>
          <p:nvPr/>
        </p:nvSpPr>
        <p:spPr>
          <a:xfrm>
            <a:off x="10597798" y="2667732"/>
            <a:ext cx="374549" cy="3026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5BC42D-758D-4FBC-37A6-1078D523686B}"/>
              </a:ext>
            </a:extLst>
          </p:cNvPr>
          <p:cNvSpPr/>
          <p:nvPr/>
        </p:nvSpPr>
        <p:spPr>
          <a:xfrm>
            <a:off x="7971499" y="1997378"/>
            <a:ext cx="2866104" cy="427996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کنترل  سرمایش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962DF3-A2EB-1EB8-4579-DD139722D9E5}"/>
              </a:ext>
            </a:extLst>
          </p:cNvPr>
          <p:cNvSpPr/>
          <p:nvPr/>
        </p:nvSpPr>
        <p:spPr>
          <a:xfrm>
            <a:off x="10480696" y="1874242"/>
            <a:ext cx="595449" cy="48872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D209F292-671C-5CA9-A6A3-7B68C7191617}"/>
              </a:ext>
            </a:extLst>
          </p:cNvPr>
          <p:cNvSpPr/>
          <p:nvPr/>
        </p:nvSpPr>
        <p:spPr>
          <a:xfrm>
            <a:off x="10590380" y="1966520"/>
            <a:ext cx="374549" cy="3026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13A1A9-EF3B-3F2E-333E-EF548D8E324C}"/>
              </a:ext>
            </a:extLst>
          </p:cNvPr>
          <p:cNvSpPr/>
          <p:nvPr/>
        </p:nvSpPr>
        <p:spPr>
          <a:xfrm>
            <a:off x="7971499" y="1240254"/>
            <a:ext cx="2866104" cy="488726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کنترل  گرمایش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1C0C789-1C11-8155-A423-BD8DC8AD34BD}"/>
              </a:ext>
            </a:extLst>
          </p:cNvPr>
          <p:cNvSpPr/>
          <p:nvPr/>
        </p:nvSpPr>
        <p:spPr>
          <a:xfrm>
            <a:off x="10445722" y="1169212"/>
            <a:ext cx="595449" cy="48872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604CC204-69FF-DA99-8542-9C856615BE56}"/>
              </a:ext>
            </a:extLst>
          </p:cNvPr>
          <p:cNvSpPr/>
          <p:nvPr/>
        </p:nvSpPr>
        <p:spPr>
          <a:xfrm>
            <a:off x="10555406" y="1261490"/>
            <a:ext cx="374549" cy="3026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3" name="Picture 42" descr="A diagram of plants and clouds&#10;&#10;AI-generated content may be incorrect.">
            <a:extLst>
              <a:ext uri="{FF2B5EF4-FFF2-40B4-BE49-F238E27FC236}">
                <a16:creationId xmlns:a16="http://schemas.microsoft.com/office/drawing/2014/main" id="{EDAFF6DE-E771-0A50-4733-484DA51E82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08" y="1304027"/>
            <a:ext cx="3226693" cy="17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02A5F-540A-0AC4-F847-6EF9B98BA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53E8305-5FAD-1C48-887A-84346F01C124}"/>
              </a:ext>
            </a:extLst>
          </p:cNvPr>
          <p:cNvSpPr/>
          <p:nvPr/>
        </p:nvSpPr>
        <p:spPr>
          <a:xfrm>
            <a:off x="4490267" y="2245074"/>
            <a:ext cx="1229892" cy="10847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5A14C354-13C0-55AC-964D-8A864A84676C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37DA7-2CB9-C518-BD11-87DA4A9B854C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4072739-B3C2-A383-5C25-0F5628956A7F}"/>
              </a:ext>
            </a:extLst>
          </p:cNvPr>
          <p:cNvSpPr/>
          <p:nvPr/>
        </p:nvSpPr>
        <p:spPr>
          <a:xfrm>
            <a:off x="3600830" y="846329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769C7478-C783-D620-FE94-50396F60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5E32C0-CD22-A591-D4B1-25F0131ABF11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8B76F3-7F93-7F79-52DB-474D9B86F522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7CE2A-C4B8-AD92-0B69-56AC0310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388E1A-680C-8D57-3E5E-38ADB1219946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D128608-7856-0C22-CC5B-86165A9FD2E4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B5D4C6A-7FA2-5AFB-1E1E-C970F0E89C5B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B2D71E9-270B-51F7-3283-C60AB4DE951A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گرمایش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5A0EDF6-EAFA-A31E-1AF8-3D17CE161B05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796253E-CCC3-0FE6-1DB5-10B6839FEFD4}"/>
              </a:ext>
            </a:extLst>
          </p:cNvPr>
          <p:cNvSpPr/>
          <p:nvPr/>
        </p:nvSpPr>
        <p:spPr>
          <a:xfrm>
            <a:off x="8263645" y="1373070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  دمای مطلوب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541CB38-88D0-D387-041B-87FA35905865}"/>
              </a:ext>
            </a:extLst>
          </p:cNvPr>
          <p:cNvSpPr/>
          <p:nvPr/>
        </p:nvSpPr>
        <p:spPr>
          <a:xfrm>
            <a:off x="8263645" y="188591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843F949-05CE-695B-E4D8-A4FA537DE3C0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C9B8E0FE-E1BC-35D9-A121-FE7A8AB94C05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25E700F-D4D5-242A-8592-A25463DDB48B}"/>
              </a:ext>
            </a:extLst>
          </p:cNvPr>
          <p:cNvSpPr/>
          <p:nvPr/>
        </p:nvSpPr>
        <p:spPr>
          <a:xfrm>
            <a:off x="8263645" y="244923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931AF59-245C-3515-6956-771EF4279F7E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F6E08CFC-FF26-247F-FE86-68CE754A3600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A8BFC79-733C-52A0-69C0-8FFE9DFA1364}"/>
              </a:ext>
            </a:extLst>
          </p:cNvPr>
          <p:cNvSpPr/>
          <p:nvPr/>
        </p:nvSpPr>
        <p:spPr>
          <a:xfrm>
            <a:off x="8276940" y="3012563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95A9289-38D0-2F7E-4B6F-194DF1D9D100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1A8CA844-7DD4-E934-4249-06F5FE6E29C8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B684D62D-0A73-453F-EC5F-4CBF0477FBEB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3FCABE-0745-1A8D-C29C-2914EBEDA9D8}"/>
              </a:ext>
            </a:extLst>
          </p:cNvPr>
          <p:cNvSpPr/>
          <p:nvPr/>
        </p:nvSpPr>
        <p:spPr>
          <a:xfrm>
            <a:off x="9795866" y="412577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48A24548-ACC6-4F49-6118-EF187C5717B1}"/>
              </a:ext>
            </a:extLst>
          </p:cNvPr>
          <p:cNvSpPr/>
          <p:nvPr/>
        </p:nvSpPr>
        <p:spPr>
          <a:xfrm>
            <a:off x="9830907" y="405907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6CB895A-209D-CD71-77F0-AB9C994DBE1F}"/>
              </a:ext>
            </a:extLst>
          </p:cNvPr>
          <p:cNvSpPr/>
          <p:nvPr/>
        </p:nvSpPr>
        <p:spPr>
          <a:xfrm>
            <a:off x="8271802" y="419188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A843651B-7CEE-4776-327E-422C8237F9F5}"/>
              </a:ext>
            </a:extLst>
          </p:cNvPr>
          <p:cNvSpPr/>
          <p:nvPr/>
        </p:nvSpPr>
        <p:spPr>
          <a:xfrm>
            <a:off x="9795866" y="468910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8A5C34D9-000A-BFD6-C2F5-4B57C05DBC82}"/>
              </a:ext>
            </a:extLst>
          </p:cNvPr>
          <p:cNvSpPr/>
          <p:nvPr/>
        </p:nvSpPr>
        <p:spPr>
          <a:xfrm>
            <a:off x="9830907" y="462239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BD04AD9-CFF8-6307-2727-21796B32D0AB}"/>
              </a:ext>
            </a:extLst>
          </p:cNvPr>
          <p:cNvSpPr/>
          <p:nvPr/>
        </p:nvSpPr>
        <p:spPr>
          <a:xfrm>
            <a:off x="8271802" y="475520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EB4D8597-895F-CDC1-DD9F-D32A8B7ED76D}"/>
              </a:ext>
            </a:extLst>
          </p:cNvPr>
          <p:cNvSpPr/>
          <p:nvPr/>
        </p:nvSpPr>
        <p:spPr>
          <a:xfrm rot="16200000">
            <a:off x="9754482" y="2727255"/>
            <a:ext cx="2180103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30A12F0-38CC-CC6B-7110-ABCEF00BD517}"/>
              </a:ext>
            </a:extLst>
          </p:cNvPr>
          <p:cNvSpPr/>
          <p:nvPr/>
        </p:nvSpPr>
        <p:spPr>
          <a:xfrm rot="16200000">
            <a:off x="10322822" y="4487219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12547B2-1382-3D52-5F80-69451A7C3D7B}"/>
              </a:ext>
            </a:extLst>
          </p:cNvPr>
          <p:cNvSpPr/>
          <p:nvPr/>
        </p:nvSpPr>
        <p:spPr>
          <a:xfrm>
            <a:off x="9376284" y="142138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E0010006-6F3D-EDDE-979A-B945363AE815}"/>
              </a:ext>
            </a:extLst>
          </p:cNvPr>
          <p:cNvSpPr/>
          <p:nvPr/>
        </p:nvSpPr>
        <p:spPr>
          <a:xfrm>
            <a:off x="9795866" y="173682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10" name="Picture 109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C9D6E2DB-8F63-81CE-31EF-0D58AAA8F9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7096" y="5230340"/>
            <a:ext cx="492635" cy="749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EA1B82-2FC2-28E7-7ECB-4BD6705116A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F570F2-0F3A-030D-6194-A89BD578C584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A1DC246-5881-0070-9CB3-B58F167391A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1EC351-9675-9EA9-2F52-D69CD0D8A268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08BF47-CDF6-4A14-E8B7-218F213588A7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3A6A3C-21E5-0D3E-756D-94FB5BB12102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004DCC-E3B3-64E3-31E0-E867BBB48A10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EEC4B4-7E27-43EE-F483-C2D7F5B7415A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6910EA-4245-F539-D7D5-2B1A372F147D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9981E1-4D23-D81B-39DB-ECD32133B32B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0D4655-E37D-2264-A1B8-2E4B569735E8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8D4A572-E702-1DA8-FBD4-EE3DEA8CA262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5" name="Picture 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CA393C7-0830-2152-61F7-A87D6A00355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2B04435-B356-AE00-080B-F740C81717E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27" name="Picture 26" descr="A black and white logo&#10;&#10;AI-generated content may be incorrect.">
            <a:extLst>
              <a:ext uri="{FF2B5EF4-FFF2-40B4-BE49-F238E27FC236}">
                <a16:creationId xmlns:a16="http://schemas.microsoft.com/office/drawing/2014/main" id="{54278E9D-4666-E926-F893-F7835166108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189EE3AF-1D6A-DFC2-9F28-B2A59A30E99F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38FC423-D60E-CA3C-0336-40E6A782EFFD}"/>
              </a:ext>
            </a:extLst>
          </p:cNvPr>
          <p:cNvSpPr/>
          <p:nvPr/>
        </p:nvSpPr>
        <p:spPr>
          <a:xfrm>
            <a:off x="4218625" y="1379778"/>
            <a:ext cx="387576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انتخاب بازه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و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 </a:t>
            </a:r>
            <a:endParaRPr lang="fa-IR" sz="16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56287AA-869B-F875-C84F-648F00D4AE3B}"/>
              </a:ext>
            </a:extLst>
          </p:cNvPr>
          <p:cNvSpPr/>
          <p:nvPr/>
        </p:nvSpPr>
        <p:spPr>
          <a:xfrm>
            <a:off x="4175231" y="1992623"/>
            <a:ext cx="3764414" cy="17375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C8F47B6-EE9A-2F15-1538-9D02A2D8D898}"/>
              </a:ext>
            </a:extLst>
          </p:cNvPr>
          <p:cNvSpPr/>
          <p:nvPr/>
        </p:nvSpPr>
        <p:spPr>
          <a:xfrm>
            <a:off x="4301532" y="2200560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9F8A9645-13C1-9AE6-48F3-53A677295794}"/>
              </a:ext>
            </a:extLst>
          </p:cNvPr>
          <p:cNvSpPr/>
          <p:nvPr/>
        </p:nvSpPr>
        <p:spPr>
          <a:xfrm>
            <a:off x="4451325" y="2299833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DCC39798-D010-8265-9139-571989F6E4AA}"/>
              </a:ext>
            </a:extLst>
          </p:cNvPr>
          <p:cNvSpPr/>
          <p:nvPr/>
        </p:nvSpPr>
        <p:spPr>
          <a:xfrm>
            <a:off x="4756876" y="2793779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9D8CDD9-B36C-882C-F809-623670F45B6E}"/>
              </a:ext>
            </a:extLst>
          </p:cNvPr>
          <p:cNvSpPr/>
          <p:nvPr/>
        </p:nvSpPr>
        <p:spPr>
          <a:xfrm>
            <a:off x="5332425" y="2569302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3F4BACE-D646-B959-B1ED-BA52BC410003}"/>
              </a:ext>
            </a:extLst>
          </p:cNvPr>
          <p:cNvSpPr/>
          <p:nvPr/>
        </p:nvSpPr>
        <p:spPr>
          <a:xfrm>
            <a:off x="6148912" y="2213175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6B5D460-4C48-DD4C-5BBC-793F3214AFEA}"/>
              </a:ext>
            </a:extLst>
          </p:cNvPr>
          <p:cNvSpPr/>
          <p:nvPr/>
        </p:nvSpPr>
        <p:spPr>
          <a:xfrm>
            <a:off x="6298705" y="2312448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AAA8FFE4-07D4-A5CE-D6AE-60B66727147D}"/>
              </a:ext>
            </a:extLst>
          </p:cNvPr>
          <p:cNvSpPr/>
          <p:nvPr/>
        </p:nvSpPr>
        <p:spPr>
          <a:xfrm>
            <a:off x="6604256" y="2806394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D6E53048-6361-DB32-54F0-BA9783F27C5B}"/>
              </a:ext>
            </a:extLst>
          </p:cNvPr>
          <p:cNvSpPr/>
          <p:nvPr/>
        </p:nvSpPr>
        <p:spPr>
          <a:xfrm>
            <a:off x="7179805" y="2581917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74EA195A-5B5B-694B-5971-FAAD58A8A84D}"/>
              </a:ext>
            </a:extLst>
          </p:cNvPr>
          <p:cNvSpPr/>
          <p:nvPr/>
        </p:nvSpPr>
        <p:spPr>
          <a:xfrm>
            <a:off x="4194613" y="3838866"/>
            <a:ext cx="3764414" cy="14322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09108F2-CF1C-9F7B-2CF3-71EAA5065DC9}"/>
              </a:ext>
            </a:extLst>
          </p:cNvPr>
          <p:cNvSpPr/>
          <p:nvPr/>
        </p:nvSpPr>
        <p:spPr>
          <a:xfrm>
            <a:off x="4320914" y="3987792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6C7C34-C08F-07AA-B3BE-8FBDAB2829DB}"/>
              </a:ext>
            </a:extLst>
          </p:cNvPr>
          <p:cNvSpPr/>
          <p:nvPr/>
        </p:nvSpPr>
        <p:spPr>
          <a:xfrm>
            <a:off x="4470707" y="4087065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5" name="Flowchart: Connector 124">
            <a:extLst>
              <a:ext uri="{FF2B5EF4-FFF2-40B4-BE49-F238E27FC236}">
                <a16:creationId xmlns:a16="http://schemas.microsoft.com/office/drawing/2014/main" id="{427B2F11-AD4E-22BA-4ACC-7BE648029336}"/>
              </a:ext>
            </a:extLst>
          </p:cNvPr>
          <p:cNvSpPr/>
          <p:nvPr/>
        </p:nvSpPr>
        <p:spPr>
          <a:xfrm>
            <a:off x="4776258" y="4581011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AF403B2F-08AD-4DDE-18F4-4EDD0D7C11FA}"/>
              </a:ext>
            </a:extLst>
          </p:cNvPr>
          <p:cNvSpPr/>
          <p:nvPr/>
        </p:nvSpPr>
        <p:spPr>
          <a:xfrm>
            <a:off x="5351807" y="435653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8607F88D-8B4D-39B2-C7DD-8DA0CD1B7D8B}"/>
              </a:ext>
            </a:extLst>
          </p:cNvPr>
          <p:cNvSpPr/>
          <p:nvPr/>
        </p:nvSpPr>
        <p:spPr>
          <a:xfrm>
            <a:off x="6168294" y="4000407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369D3BFB-F42D-744F-0CD0-0589001D5E5E}"/>
              </a:ext>
            </a:extLst>
          </p:cNvPr>
          <p:cNvSpPr/>
          <p:nvPr/>
        </p:nvSpPr>
        <p:spPr>
          <a:xfrm>
            <a:off x="6318087" y="4099680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560A31A3-3200-0518-740D-AEF5F1F76B7A}"/>
              </a:ext>
            </a:extLst>
          </p:cNvPr>
          <p:cNvSpPr/>
          <p:nvPr/>
        </p:nvSpPr>
        <p:spPr>
          <a:xfrm>
            <a:off x="6623638" y="4593626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BC07B77-3446-401E-A16B-446F08465B3C}"/>
              </a:ext>
            </a:extLst>
          </p:cNvPr>
          <p:cNvSpPr/>
          <p:nvPr/>
        </p:nvSpPr>
        <p:spPr>
          <a:xfrm>
            <a:off x="7199187" y="4369149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12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2DB5E-80CF-C733-CB84-0A3BFDF9C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853C399-3865-6BCD-6906-76FFBA268540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46D50A7-AA9E-69EE-AA48-D0D1D9E5745A}"/>
              </a:ext>
            </a:extLst>
          </p:cNvPr>
          <p:cNvSpPr/>
          <p:nvPr/>
        </p:nvSpPr>
        <p:spPr>
          <a:xfrm>
            <a:off x="3595642" y="849361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A83D160-C022-4D65-9F91-03AC2CDE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2DC77E-ABDD-B838-BA39-22DE21352970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91363B-2548-132E-42F0-0A8B78D5F491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C7D2A-5CC4-FFB3-B3F5-4D7679CAB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301072-4CE3-39D5-ABD5-F9DB9F246F9C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54321ED-0D2B-E818-B446-AF106B237DF2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A18ADC8-58F7-362F-21C2-F48D669F9386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5F9A66D-77F9-8167-552E-0FF7D5AC5CDC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سرمایش (دریچه ها)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0AAEC1EF-115A-C0BD-DF98-F9D48EC37B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7096" y="5230340"/>
            <a:ext cx="492635" cy="749215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B4D03871-C515-6413-65A0-E1B9598F6CD8}"/>
              </a:ext>
            </a:extLst>
          </p:cNvPr>
          <p:cNvSpPr/>
          <p:nvPr/>
        </p:nvSpPr>
        <p:spPr>
          <a:xfrm>
            <a:off x="9555445" y="5415286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6" name="Picture 15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DED525DA-BCB4-6A13-AD0A-FF9F2151AB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7313" y="5241055"/>
            <a:ext cx="492635" cy="749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2F0C2C-2621-020C-6E59-7FB40F056E2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163AA6-C4BA-A422-727C-EF68A06D391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84BCE8E-C992-CE1A-064C-651BEE45CEE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D314A-BC72-D3D7-77F4-A4EB996DC40E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77CBC7-6E1A-3A9D-016A-5D5F5D925F8F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986D46-63D7-9306-1AE0-9B53C80705BB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23E467-74C4-D30A-895C-644C42A9CCD8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224108-E82B-7E17-00DB-71BBDFAFEA08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165725-9813-971B-7CFE-5796E2BC2F47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88B81BF-B1D2-9530-62A7-551A50D7E681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E35E88-5189-12AD-8A2E-0A3BC93CA901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393A3A1-C410-B453-A33E-E72824A64C6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A718EF5-E149-C475-B396-2E9770C5D53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3494AC4-FEF0-9030-7490-EB1591A18202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F447121-F6EC-68CB-AD00-053042ACD1E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25CE0310-48D7-FD3B-2C97-52EAA5EA317D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2BAA02B-3BC9-E681-C35F-268143DD3578}"/>
              </a:ext>
            </a:extLst>
          </p:cNvPr>
          <p:cNvSpPr/>
          <p:nvPr/>
        </p:nvSpPr>
        <p:spPr>
          <a:xfrm>
            <a:off x="4490267" y="2245074"/>
            <a:ext cx="1229892" cy="10847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3F9A059-191D-81E7-8434-317D03158B49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3426986-F005-90A9-960C-DE3786426C30}"/>
              </a:ext>
            </a:extLst>
          </p:cNvPr>
          <p:cNvSpPr/>
          <p:nvPr/>
        </p:nvSpPr>
        <p:spPr>
          <a:xfrm>
            <a:off x="8263645" y="1373070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  دمای مطلوب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D32BB27-A01F-0E94-6CB9-031A59E460D8}"/>
              </a:ext>
            </a:extLst>
          </p:cNvPr>
          <p:cNvSpPr/>
          <p:nvPr/>
        </p:nvSpPr>
        <p:spPr>
          <a:xfrm>
            <a:off x="8263645" y="188591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F999F63-9740-4A18-6D72-D2CC0E45E8B7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EFCC7560-FDAE-3AC0-5BB5-4FF2C22C09BF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3E49067-433C-9D39-D856-9F04FA57DF2E}"/>
              </a:ext>
            </a:extLst>
          </p:cNvPr>
          <p:cNvSpPr/>
          <p:nvPr/>
        </p:nvSpPr>
        <p:spPr>
          <a:xfrm>
            <a:off x="8263645" y="244923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63BBEF3-F681-039A-B8C5-F43C28DD7936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0ECE46AF-1D2A-07D7-0BB8-D87DC71B9AA8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BFCC906-053C-66D6-A317-CFEECCD651BB}"/>
              </a:ext>
            </a:extLst>
          </p:cNvPr>
          <p:cNvSpPr/>
          <p:nvPr/>
        </p:nvSpPr>
        <p:spPr>
          <a:xfrm>
            <a:off x="8276940" y="3012563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BC8F069-E17C-4D4C-24FD-5510792FA26A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BEE4A985-34A8-1CB9-B045-56CC54B86185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11500CA-1C6F-53E3-47BC-7D81735C379A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5AEDD5D-C101-2C28-47E0-952A43A0AB32}"/>
              </a:ext>
            </a:extLst>
          </p:cNvPr>
          <p:cNvSpPr/>
          <p:nvPr/>
        </p:nvSpPr>
        <p:spPr>
          <a:xfrm>
            <a:off x="9795866" y="412577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067289C7-A8C8-877B-DE77-2A7BB2D89E28}"/>
              </a:ext>
            </a:extLst>
          </p:cNvPr>
          <p:cNvSpPr/>
          <p:nvPr/>
        </p:nvSpPr>
        <p:spPr>
          <a:xfrm>
            <a:off x="9830907" y="405907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C7BE944-FF5B-367D-3FCA-7C74401EE031}"/>
              </a:ext>
            </a:extLst>
          </p:cNvPr>
          <p:cNvSpPr/>
          <p:nvPr/>
        </p:nvSpPr>
        <p:spPr>
          <a:xfrm>
            <a:off x="8271802" y="419188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3FE4A0B-8108-FE12-7FB2-8C243D86F966}"/>
              </a:ext>
            </a:extLst>
          </p:cNvPr>
          <p:cNvSpPr/>
          <p:nvPr/>
        </p:nvSpPr>
        <p:spPr>
          <a:xfrm>
            <a:off x="9795866" y="468910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190B5334-B83B-BD00-DE0C-0CBA7399BED6}"/>
              </a:ext>
            </a:extLst>
          </p:cNvPr>
          <p:cNvSpPr/>
          <p:nvPr/>
        </p:nvSpPr>
        <p:spPr>
          <a:xfrm>
            <a:off x="9830907" y="462239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2644450-E9C7-BF12-CF3C-5576220DC80A}"/>
              </a:ext>
            </a:extLst>
          </p:cNvPr>
          <p:cNvSpPr/>
          <p:nvPr/>
        </p:nvSpPr>
        <p:spPr>
          <a:xfrm>
            <a:off x="8271802" y="475520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CA14FE-A160-867F-BD07-7F7CDD2B082F}"/>
              </a:ext>
            </a:extLst>
          </p:cNvPr>
          <p:cNvSpPr/>
          <p:nvPr/>
        </p:nvSpPr>
        <p:spPr>
          <a:xfrm rot="16200000">
            <a:off x="9754482" y="2727255"/>
            <a:ext cx="2180103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6C6AD91-7DA1-F734-B8FB-9865F6C709B3}"/>
              </a:ext>
            </a:extLst>
          </p:cNvPr>
          <p:cNvSpPr/>
          <p:nvPr/>
        </p:nvSpPr>
        <p:spPr>
          <a:xfrm rot="16200000">
            <a:off x="10322822" y="4487219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FE392EB-32DE-DE77-4DB6-1C9EB3CE384D}"/>
              </a:ext>
            </a:extLst>
          </p:cNvPr>
          <p:cNvSpPr/>
          <p:nvPr/>
        </p:nvSpPr>
        <p:spPr>
          <a:xfrm>
            <a:off x="9376284" y="142138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0D722F3F-6CF1-D0DD-6763-A9EB395620FC}"/>
              </a:ext>
            </a:extLst>
          </p:cNvPr>
          <p:cNvSpPr/>
          <p:nvPr/>
        </p:nvSpPr>
        <p:spPr>
          <a:xfrm>
            <a:off x="9795866" y="173682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C456A94-4C12-9C09-79C5-9EC3E342110A}"/>
              </a:ext>
            </a:extLst>
          </p:cNvPr>
          <p:cNvSpPr/>
          <p:nvPr/>
        </p:nvSpPr>
        <p:spPr>
          <a:xfrm>
            <a:off x="4218625" y="1379778"/>
            <a:ext cx="387576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انتخاب بازه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و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 </a:t>
            </a:r>
            <a:endParaRPr lang="fa-IR" sz="16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CDDA99C-D1F3-0ADC-1BD4-80D0961D809F}"/>
              </a:ext>
            </a:extLst>
          </p:cNvPr>
          <p:cNvSpPr/>
          <p:nvPr/>
        </p:nvSpPr>
        <p:spPr>
          <a:xfrm>
            <a:off x="4175231" y="1992623"/>
            <a:ext cx="3764414" cy="17375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03942BE-4E0D-3BA1-9F30-F875442F6E01}"/>
              </a:ext>
            </a:extLst>
          </p:cNvPr>
          <p:cNvSpPr/>
          <p:nvPr/>
        </p:nvSpPr>
        <p:spPr>
          <a:xfrm>
            <a:off x="4301532" y="2200560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4A8C845B-9C5E-6CF6-8A9F-5833426D2252}"/>
              </a:ext>
            </a:extLst>
          </p:cNvPr>
          <p:cNvSpPr/>
          <p:nvPr/>
        </p:nvSpPr>
        <p:spPr>
          <a:xfrm>
            <a:off x="4451325" y="2299833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9E3A3832-4BC8-6A45-444B-31B802D0B297}"/>
              </a:ext>
            </a:extLst>
          </p:cNvPr>
          <p:cNvSpPr/>
          <p:nvPr/>
        </p:nvSpPr>
        <p:spPr>
          <a:xfrm>
            <a:off x="4756876" y="2793779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ABDD71A-CFF4-AFAA-2E5E-26954D7F630D}"/>
              </a:ext>
            </a:extLst>
          </p:cNvPr>
          <p:cNvSpPr/>
          <p:nvPr/>
        </p:nvSpPr>
        <p:spPr>
          <a:xfrm>
            <a:off x="5332425" y="2569302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C23BA71F-97EF-DA49-58FA-02AC4D1D12A9}"/>
              </a:ext>
            </a:extLst>
          </p:cNvPr>
          <p:cNvSpPr/>
          <p:nvPr/>
        </p:nvSpPr>
        <p:spPr>
          <a:xfrm>
            <a:off x="6148912" y="2213175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0ADDF549-1A81-9AE8-8AC5-B93A46BB7D94}"/>
              </a:ext>
            </a:extLst>
          </p:cNvPr>
          <p:cNvSpPr/>
          <p:nvPr/>
        </p:nvSpPr>
        <p:spPr>
          <a:xfrm>
            <a:off x="6298705" y="2312448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0A322D6F-3927-D0FD-88BD-C0B2639C0D84}"/>
              </a:ext>
            </a:extLst>
          </p:cNvPr>
          <p:cNvSpPr/>
          <p:nvPr/>
        </p:nvSpPr>
        <p:spPr>
          <a:xfrm>
            <a:off x="6604256" y="2806394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0C54C7-A72C-B9E0-F216-BF17862A5D14}"/>
              </a:ext>
            </a:extLst>
          </p:cNvPr>
          <p:cNvSpPr/>
          <p:nvPr/>
        </p:nvSpPr>
        <p:spPr>
          <a:xfrm>
            <a:off x="7179805" y="2581917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B81F9606-C439-F6DA-D603-49928BFCA2C5}"/>
              </a:ext>
            </a:extLst>
          </p:cNvPr>
          <p:cNvSpPr/>
          <p:nvPr/>
        </p:nvSpPr>
        <p:spPr>
          <a:xfrm>
            <a:off x="4194613" y="3838866"/>
            <a:ext cx="3764414" cy="14322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FB58125-A4E7-675E-B5A7-7D717E7C60FF}"/>
              </a:ext>
            </a:extLst>
          </p:cNvPr>
          <p:cNvSpPr/>
          <p:nvPr/>
        </p:nvSpPr>
        <p:spPr>
          <a:xfrm>
            <a:off x="4320914" y="3987792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59177E7-5F99-40D1-C3D3-373B378C1B8F}"/>
              </a:ext>
            </a:extLst>
          </p:cNvPr>
          <p:cNvSpPr/>
          <p:nvPr/>
        </p:nvSpPr>
        <p:spPr>
          <a:xfrm>
            <a:off x="4470707" y="4087065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8" name="Flowchart: Connector 117">
            <a:extLst>
              <a:ext uri="{FF2B5EF4-FFF2-40B4-BE49-F238E27FC236}">
                <a16:creationId xmlns:a16="http://schemas.microsoft.com/office/drawing/2014/main" id="{F65D2F87-9E10-E8C4-1141-BDD143F23477}"/>
              </a:ext>
            </a:extLst>
          </p:cNvPr>
          <p:cNvSpPr/>
          <p:nvPr/>
        </p:nvSpPr>
        <p:spPr>
          <a:xfrm>
            <a:off x="4776258" y="4581011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968729E9-A4D5-3DBD-1796-B2407A6C2F65}"/>
              </a:ext>
            </a:extLst>
          </p:cNvPr>
          <p:cNvSpPr/>
          <p:nvPr/>
        </p:nvSpPr>
        <p:spPr>
          <a:xfrm>
            <a:off x="5351807" y="435653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B984C97-0830-A460-AFA1-EC419DB8C97F}"/>
              </a:ext>
            </a:extLst>
          </p:cNvPr>
          <p:cNvSpPr/>
          <p:nvPr/>
        </p:nvSpPr>
        <p:spPr>
          <a:xfrm>
            <a:off x="6168294" y="4000407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A30E0DE9-02EC-290E-E16A-E1649290A631}"/>
              </a:ext>
            </a:extLst>
          </p:cNvPr>
          <p:cNvSpPr/>
          <p:nvPr/>
        </p:nvSpPr>
        <p:spPr>
          <a:xfrm>
            <a:off x="6318087" y="4099680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id="{3B38705E-C23D-92D8-5604-B26265997A45}"/>
              </a:ext>
            </a:extLst>
          </p:cNvPr>
          <p:cNvSpPr/>
          <p:nvPr/>
        </p:nvSpPr>
        <p:spPr>
          <a:xfrm>
            <a:off x="6623638" y="4593626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6B7CAD60-18C2-C365-73A0-FC8C90B7851A}"/>
              </a:ext>
            </a:extLst>
          </p:cNvPr>
          <p:cNvSpPr/>
          <p:nvPr/>
        </p:nvSpPr>
        <p:spPr>
          <a:xfrm>
            <a:off x="7199187" y="4369149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73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4F034-A979-5CCC-ACFB-62C0A7ED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8A8150CD-6950-8CE3-BC14-ADE07CE03073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A184217-4441-944C-7973-4A2AB6E04EE9}"/>
              </a:ext>
            </a:extLst>
          </p:cNvPr>
          <p:cNvSpPr/>
          <p:nvPr/>
        </p:nvSpPr>
        <p:spPr>
          <a:xfrm>
            <a:off x="3595642" y="849361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6249390-0651-9F79-C363-41A0F235E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3E7F52-6FFC-01DF-937B-33E8740ED607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DBB010-D76A-A01E-FA56-22ED3D7B2BF9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DC1F8-E08D-5347-9B77-1415150FE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2DA776-34AA-CE76-7395-058AF486037E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5228BF6B-2C77-BB3A-68D3-A0566776929D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B3FA89D-ABE2-EA0B-F5C5-50CDDDDACF18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7CE78FF4-77F6-DC5E-9072-459BF67FE27E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سرمایش (فن ها)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963AF11C-8FFF-AB21-34D6-EABC4D7AB2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7096" y="5230340"/>
            <a:ext cx="492635" cy="749215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693C36C-AE28-64EE-2011-FD4222A89B9C}"/>
              </a:ext>
            </a:extLst>
          </p:cNvPr>
          <p:cNvSpPr/>
          <p:nvPr/>
        </p:nvSpPr>
        <p:spPr>
          <a:xfrm>
            <a:off x="9555445" y="5415286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6" name="Picture 15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7EB39842-E8C0-1549-E3DD-43DD6D57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7313" y="5241055"/>
            <a:ext cx="492635" cy="749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E9DFCF-96A7-00B3-CA7D-1FB316ECDBB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3DA854-9E5F-DD52-FC61-A8D4F0B7F2E0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C866B74-676A-D714-9E52-51E284A64C7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15A474-5A37-F6B5-7C1E-3B0F1897CEEA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BD9ECA-D6E2-D433-0BA4-660FFA54E131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F5A57EF-D744-C68C-6E1F-286122B0AE90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84C9AA6-C800-F419-6A89-6A77459EC2B0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C6B400F-73E4-AABB-44A2-8DFCCB79BE04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24E1AC-1BD3-907F-B7B3-3596E95AD0D7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A49E68-DE3C-CDD4-B1E4-D9801FA5A29D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2302ACD-39B6-4394-0E40-5DF139655362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7721CB9-3E5F-6A44-E1D2-CE5026009D5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0DB98A7-33EE-DEBA-59B0-B64A8A74684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5C10485-0FD5-D438-F179-169EB336B8C3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88819F23-912C-22CA-D90F-E7D06A88AEB2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2CFD15E7-164F-6F59-958B-2D2E902DB7AD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23EC69D-A375-97C4-FA8D-82DF7A720E39}"/>
              </a:ext>
            </a:extLst>
          </p:cNvPr>
          <p:cNvSpPr/>
          <p:nvPr/>
        </p:nvSpPr>
        <p:spPr>
          <a:xfrm>
            <a:off x="4490267" y="2245074"/>
            <a:ext cx="1229892" cy="10847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F89F645-0C22-0F92-A454-17D73D34CFFA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3770BEB1-2441-5A67-175D-B86A1E89B573}"/>
              </a:ext>
            </a:extLst>
          </p:cNvPr>
          <p:cNvSpPr/>
          <p:nvPr/>
        </p:nvSpPr>
        <p:spPr>
          <a:xfrm>
            <a:off x="8263645" y="1373070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  دمای مطلوب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0E866F-9BA0-DAD5-FF49-9E43598FBC24}"/>
              </a:ext>
            </a:extLst>
          </p:cNvPr>
          <p:cNvSpPr/>
          <p:nvPr/>
        </p:nvSpPr>
        <p:spPr>
          <a:xfrm>
            <a:off x="8263645" y="188591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152B1F2-E8DC-E932-BEFC-1826F8564D29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2CBF0B32-27C9-2B8A-9B24-9D64E98DF4C0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06539CF-7A3E-E0AF-722E-86D8AE19046C}"/>
              </a:ext>
            </a:extLst>
          </p:cNvPr>
          <p:cNvSpPr/>
          <p:nvPr/>
        </p:nvSpPr>
        <p:spPr>
          <a:xfrm>
            <a:off x="8263645" y="244923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7C9435B-BF7E-E234-28BE-7CCD16BF2315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E22C26C6-116E-EBAC-457C-8FFEDD490103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B2E6357-C137-5220-0301-7B820614EB52}"/>
              </a:ext>
            </a:extLst>
          </p:cNvPr>
          <p:cNvSpPr/>
          <p:nvPr/>
        </p:nvSpPr>
        <p:spPr>
          <a:xfrm>
            <a:off x="8276940" y="3012563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1097948-C330-4D41-80C5-3A5F80D41EC1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D1C7A276-163A-DE50-67DF-3B480F4DF454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9BDDB2F-02ED-F61E-2828-ED9B4775A135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61A8F4D-9727-B7CB-4CA2-546540E127A7}"/>
              </a:ext>
            </a:extLst>
          </p:cNvPr>
          <p:cNvSpPr/>
          <p:nvPr/>
        </p:nvSpPr>
        <p:spPr>
          <a:xfrm>
            <a:off x="9795866" y="412577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116" name="Flowchart: Connector 115">
            <a:extLst>
              <a:ext uri="{FF2B5EF4-FFF2-40B4-BE49-F238E27FC236}">
                <a16:creationId xmlns:a16="http://schemas.microsoft.com/office/drawing/2014/main" id="{C22BF229-6EB2-A35A-7D61-4AA06DA2FA45}"/>
              </a:ext>
            </a:extLst>
          </p:cNvPr>
          <p:cNvSpPr/>
          <p:nvPr/>
        </p:nvSpPr>
        <p:spPr>
          <a:xfrm>
            <a:off x="9830907" y="405907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F30094BB-C058-23C3-9533-459217C9AA21}"/>
              </a:ext>
            </a:extLst>
          </p:cNvPr>
          <p:cNvSpPr/>
          <p:nvPr/>
        </p:nvSpPr>
        <p:spPr>
          <a:xfrm>
            <a:off x="8271802" y="419188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CC58DB9-A5DF-B035-0EFA-9DA41F69C421}"/>
              </a:ext>
            </a:extLst>
          </p:cNvPr>
          <p:cNvSpPr/>
          <p:nvPr/>
        </p:nvSpPr>
        <p:spPr>
          <a:xfrm>
            <a:off x="9795866" y="468910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3604A4B0-B714-53C3-1F08-9E25DD853E8D}"/>
              </a:ext>
            </a:extLst>
          </p:cNvPr>
          <p:cNvSpPr/>
          <p:nvPr/>
        </p:nvSpPr>
        <p:spPr>
          <a:xfrm>
            <a:off x="9830907" y="462239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57FAE783-6AFD-7DF4-2BA4-6E445AC194BB}"/>
              </a:ext>
            </a:extLst>
          </p:cNvPr>
          <p:cNvSpPr/>
          <p:nvPr/>
        </p:nvSpPr>
        <p:spPr>
          <a:xfrm>
            <a:off x="8271802" y="475520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B7D913D-050B-AA50-72D8-38AD99C29E88}"/>
              </a:ext>
            </a:extLst>
          </p:cNvPr>
          <p:cNvSpPr/>
          <p:nvPr/>
        </p:nvSpPr>
        <p:spPr>
          <a:xfrm rot="16200000">
            <a:off x="9754482" y="2727255"/>
            <a:ext cx="2180103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2955D95E-5E92-724E-9728-71CDA9DF64A3}"/>
              </a:ext>
            </a:extLst>
          </p:cNvPr>
          <p:cNvSpPr/>
          <p:nvPr/>
        </p:nvSpPr>
        <p:spPr>
          <a:xfrm rot="16200000">
            <a:off x="10322822" y="4487219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D9B92C56-3927-979B-5830-A4E3E601F867}"/>
              </a:ext>
            </a:extLst>
          </p:cNvPr>
          <p:cNvSpPr/>
          <p:nvPr/>
        </p:nvSpPr>
        <p:spPr>
          <a:xfrm>
            <a:off x="9376284" y="142138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4" name="Flowchart: Connector 123">
            <a:extLst>
              <a:ext uri="{FF2B5EF4-FFF2-40B4-BE49-F238E27FC236}">
                <a16:creationId xmlns:a16="http://schemas.microsoft.com/office/drawing/2014/main" id="{2692B479-A202-9FAA-5C30-CDC2A731C25A}"/>
              </a:ext>
            </a:extLst>
          </p:cNvPr>
          <p:cNvSpPr/>
          <p:nvPr/>
        </p:nvSpPr>
        <p:spPr>
          <a:xfrm>
            <a:off x="9795866" y="173682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AAA9B227-98C5-A211-AF08-5F83D19B7CC2}"/>
              </a:ext>
            </a:extLst>
          </p:cNvPr>
          <p:cNvSpPr/>
          <p:nvPr/>
        </p:nvSpPr>
        <p:spPr>
          <a:xfrm>
            <a:off x="4218625" y="1379778"/>
            <a:ext cx="387576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انتخاب بازه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و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 </a:t>
            </a:r>
            <a:endParaRPr lang="fa-IR" sz="16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6B5240E-5650-0A38-0FF4-C9E8134CF395}"/>
              </a:ext>
            </a:extLst>
          </p:cNvPr>
          <p:cNvSpPr/>
          <p:nvPr/>
        </p:nvSpPr>
        <p:spPr>
          <a:xfrm>
            <a:off x="4175231" y="1992623"/>
            <a:ext cx="3764414" cy="17375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E1861FD-E631-0593-C901-45E52C48F681}"/>
              </a:ext>
            </a:extLst>
          </p:cNvPr>
          <p:cNvSpPr/>
          <p:nvPr/>
        </p:nvSpPr>
        <p:spPr>
          <a:xfrm>
            <a:off x="4301532" y="2200560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D7A02D00-5B01-8378-6791-E7186542927A}"/>
              </a:ext>
            </a:extLst>
          </p:cNvPr>
          <p:cNvSpPr/>
          <p:nvPr/>
        </p:nvSpPr>
        <p:spPr>
          <a:xfrm>
            <a:off x="4451325" y="2299833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2F3B5B61-103B-222E-2DC9-47B1A725471E}"/>
              </a:ext>
            </a:extLst>
          </p:cNvPr>
          <p:cNvSpPr/>
          <p:nvPr/>
        </p:nvSpPr>
        <p:spPr>
          <a:xfrm>
            <a:off x="4756876" y="2793779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0174F153-76BF-1D9F-D3A4-168955B68D1B}"/>
              </a:ext>
            </a:extLst>
          </p:cNvPr>
          <p:cNvSpPr/>
          <p:nvPr/>
        </p:nvSpPr>
        <p:spPr>
          <a:xfrm>
            <a:off x="5332425" y="2569302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5739C18-E535-49AC-73DB-8E0AB125DBD9}"/>
              </a:ext>
            </a:extLst>
          </p:cNvPr>
          <p:cNvSpPr/>
          <p:nvPr/>
        </p:nvSpPr>
        <p:spPr>
          <a:xfrm>
            <a:off x="6148912" y="2213175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A36656-2AF5-28EB-9E20-5F12FD6E3DCA}"/>
              </a:ext>
            </a:extLst>
          </p:cNvPr>
          <p:cNvSpPr/>
          <p:nvPr/>
        </p:nvSpPr>
        <p:spPr>
          <a:xfrm>
            <a:off x="6298705" y="2312448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4" name="Flowchart: Connector 133">
            <a:extLst>
              <a:ext uri="{FF2B5EF4-FFF2-40B4-BE49-F238E27FC236}">
                <a16:creationId xmlns:a16="http://schemas.microsoft.com/office/drawing/2014/main" id="{D9A61E23-A6EC-6F84-C56F-F25A3F45533E}"/>
              </a:ext>
            </a:extLst>
          </p:cNvPr>
          <p:cNvSpPr/>
          <p:nvPr/>
        </p:nvSpPr>
        <p:spPr>
          <a:xfrm>
            <a:off x="6604256" y="2806394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1D58ACCB-1597-CFE2-FFBE-C52BD4E14CBB}"/>
              </a:ext>
            </a:extLst>
          </p:cNvPr>
          <p:cNvSpPr/>
          <p:nvPr/>
        </p:nvSpPr>
        <p:spPr>
          <a:xfrm>
            <a:off x="7179805" y="2581917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9C877CBA-DCB4-7C0E-B6FC-C3716C754213}"/>
              </a:ext>
            </a:extLst>
          </p:cNvPr>
          <p:cNvSpPr/>
          <p:nvPr/>
        </p:nvSpPr>
        <p:spPr>
          <a:xfrm>
            <a:off x="4194613" y="3838866"/>
            <a:ext cx="3764414" cy="14322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5726C126-DF22-987D-C965-BE77FEC39C9A}"/>
              </a:ext>
            </a:extLst>
          </p:cNvPr>
          <p:cNvSpPr/>
          <p:nvPr/>
        </p:nvSpPr>
        <p:spPr>
          <a:xfrm>
            <a:off x="4320914" y="3987792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D1E5C411-2F4B-92EE-69D8-44077D49FCD5}"/>
              </a:ext>
            </a:extLst>
          </p:cNvPr>
          <p:cNvSpPr/>
          <p:nvPr/>
        </p:nvSpPr>
        <p:spPr>
          <a:xfrm>
            <a:off x="4470707" y="4087065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9" name="Flowchart: Connector 138">
            <a:extLst>
              <a:ext uri="{FF2B5EF4-FFF2-40B4-BE49-F238E27FC236}">
                <a16:creationId xmlns:a16="http://schemas.microsoft.com/office/drawing/2014/main" id="{B3CA6431-0155-6D66-2898-4A06E82D1109}"/>
              </a:ext>
            </a:extLst>
          </p:cNvPr>
          <p:cNvSpPr/>
          <p:nvPr/>
        </p:nvSpPr>
        <p:spPr>
          <a:xfrm>
            <a:off x="4776258" y="4581011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6C287102-D76F-66C7-A07E-E2C8F6730044}"/>
              </a:ext>
            </a:extLst>
          </p:cNvPr>
          <p:cNvSpPr/>
          <p:nvPr/>
        </p:nvSpPr>
        <p:spPr>
          <a:xfrm>
            <a:off x="5351807" y="435653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528F7943-846E-7E97-BC14-05D1CECEC052}"/>
              </a:ext>
            </a:extLst>
          </p:cNvPr>
          <p:cNvSpPr/>
          <p:nvPr/>
        </p:nvSpPr>
        <p:spPr>
          <a:xfrm>
            <a:off x="6168294" y="4000407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624EB2A9-FEEE-8BA4-DF98-FC4EE54A76DE}"/>
              </a:ext>
            </a:extLst>
          </p:cNvPr>
          <p:cNvSpPr/>
          <p:nvPr/>
        </p:nvSpPr>
        <p:spPr>
          <a:xfrm>
            <a:off x="6318087" y="4099680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94AE8E90-A3B9-9FF7-9A78-2FA4335C1A43}"/>
              </a:ext>
            </a:extLst>
          </p:cNvPr>
          <p:cNvSpPr/>
          <p:nvPr/>
        </p:nvSpPr>
        <p:spPr>
          <a:xfrm>
            <a:off x="6623638" y="4593626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A3D21446-3F77-BE4A-32AF-2F0889C826E0}"/>
              </a:ext>
            </a:extLst>
          </p:cNvPr>
          <p:cNvSpPr/>
          <p:nvPr/>
        </p:nvSpPr>
        <p:spPr>
          <a:xfrm>
            <a:off x="7199187" y="4369149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80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9B13D-AB8B-BD5A-F6E9-28736CEE0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0E332C74-4950-0233-9CA9-DA4D2800D2AB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1DC2345-45FB-BA5F-3607-4AD155E01F49}"/>
              </a:ext>
            </a:extLst>
          </p:cNvPr>
          <p:cNvSpPr/>
          <p:nvPr/>
        </p:nvSpPr>
        <p:spPr>
          <a:xfrm>
            <a:off x="3595642" y="849361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BA2B1F1-9D37-E605-DBB5-641E3AE9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B40927-3C55-5B67-9B61-4EBD30C62554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4E184B-ACBC-2FC3-24B9-4D5E6F754538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16C0-EA67-2EAB-57D0-94D8FFEE9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1E784A-9AE9-A331-58A7-261AC3CD4109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0F586312-019E-DDCB-3F49-0663B34A8345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1002C45-ADEC-99D2-2D9F-99E70757A2F2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241B8A34-0E71-EC9A-3548-B57F83104A28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سرمایش (فوگر)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42F4E9CB-B111-07A5-1D39-83EA75969D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7096" y="5230340"/>
            <a:ext cx="492635" cy="749215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122C282-84C3-F9A2-1AA9-9B462658FD79}"/>
              </a:ext>
            </a:extLst>
          </p:cNvPr>
          <p:cNvSpPr/>
          <p:nvPr/>
        </p:nvSpPr>
        <p:spPr>
          <a:xfrm>
            <a:off x="9555445" y="5415286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6" name="Picture 15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1714A682-CD08-F98F-BA57-008B8FFE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7313" y="5241055"/>
            <a:ext cx="492635" cy="749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8C168C-C7B6-C4E0-EE4A-3C3C7DBE462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690733-5144-E5D5-0E26-B225AD71E86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F671553-8B06-FF69-D265-B05123EE9A8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3CB11C-D501-994F-E5E0-70FED53C24C0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192002-AB44-572E-5A34-687B23951A64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5061A3-06FA-C0D5-5FDB-25A2EBADBBC4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FFAE8E-FE67-91DA-3D2C-BDD1A6456B9B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9F6F50-03E7-45C0-05B8-016EFF52B179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B5B4A5-533E-ED90-41CB-BFC27198E4A8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36621E-478E-CD32-769C-7BAC072DD3AA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1FCD8EA-7CE2-62B4-94CC-2105E3B3310B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817A330-84CB-B3BF-6266-7D33B290AE5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A2A8E1E-6A15-B54B-7CCE-BD92A3F6E5C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3A4C856-32E2-24DB-4AE3-EFD4517B2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4800B55D-E050-F1B0-440A-C6C6AA30349E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2B0BE9A3-79D8-0C22-6C3A-9540DE163F2A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2936E9-ADAA-DCD4-0BB9-7369E83A81E7}"/>
              </a:ext>
            </a:extLst>
          </p:cNvPr>
          <p:cNvSpPr/>
          <p:nvPr/>
        </p:nvSpPr>
        <p:spPr>
          <a:xfrm>
            <a:off x="4490267" y="2245074"/>
            <a:ext cx="1229892" cy="10847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9261D9-CC09-1B20-77F3-6F5E2DE5D2C6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B55A2F-AC86-C888-EA57-3156775216EC}"/>
              </a:ext>
            </a:extLst>
          </p:cNvPr>
          <p:cNvSpPr/>
          <p:nvPr/>
        </p:nvSpPr>
        <p:spPr>
          <a:xfrm>
            <a:off x="8263645" y="1373070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  دمای مطلوب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A47866-39BF-452E-B3B1-6B1AB319131A}"/>
              </a:ext>
            </a:extLst>
          </p:cNvPr>
          <p:cNvSpPr/>
          <p:nvPr/>
        </p:nvSpPr>
        <p:spPr>
          <a:xfrm>
            <a:off x="8263645" y="188591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E9CECB-69B9-1C2F-ABC0-AA54756090D9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4072E00-8062-852A-BF7D-6AD2C710B5E6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C5B284-5DE9-602E-51D9-30C0C47458E5}"/>
              </a:ext>
            </a:extLst>
          </p:cNvPr>
          <p:cNvSpPr/>
          <p:nvPr/>
        </p:nvSpPr>
        <p:spPr>
          <a:xfrm>
            <a:off x="8263645" y="244923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D87071-344A-6801-F9B5-0C0259589B8D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88EAED2-66B8-73BE-7961-6F9D3D813F7A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295AC97-071A-A839-3ABD-50DD6D9CB9B2}"/>
              </a:ext>
            </a:extLst>
          </p:cNvPr>
          <p:cNvSpPr/>
          <p:nvPr/>
        </p:nvSpPr>
        <p:spPr>
          <a:xfrm>
            <a:off x="8276940" y="3012563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BBF4086-4220-CFA1-F3F2-0322F10AFE6C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83C17329-953F-ECC7-49E1-926CF0924888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FF4247-A2C4-3783-E757-32F299E85F55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F0AA7C6-47A6-3A55-4D8A-CAF5D7D5EAE8}"/>
              </a:ext>
            </a:extLst>
          </p:cNvPr>
          <p:cNvSpPr/>
          <p:nvPr/>
        </p:nvSpPr>
        <p:spPr>
          <a:xfrm>
            <a:off x="9795866" y="412577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4AD911E5-B54C-B587-92FC-E30040C6CAD1}"/>
              </a:ext>
            </a:extLst>
          </p:cNvPr>
          <p:cNvSpPr/>
          <p:nvPr/>
        </p:nvSpPr>
        <p:spPr>
          <a:xfrm>
            <a:off x="9830907" y="405907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9B9CC56-02FA-900B-6D6E-83B658F78494}"/>
              </a:ext>
            </a:extLst>
          </p:cNvPr>
          <p:cNvSpPr/>
          <p:nvPr/>
        </p:nvSpPr>
        <p:spPr>
          <a:xfrm>
            <a:off x="8271802" y="419188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3C36595-9E66-BA7E-455E-A716EC2C8D80}"/>
              </a:ext>
            </a:extLst>
          </p:cNvPr>
          <p:cNvSpPr/>
          <p:nvPr/>
        </p:nvSpPr>
        <p:spPr>
          <a:xfrm>
            <a:off x="9795866" y="468910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EA6E638-270E-A3F1-6BD4-6A1EB3B38CE1}"/>
              </a:ext>
            </a:extLst>
          </p:cNvPr>
          <p:cNvSpPr/>
          <p:nvPr/>
        </p:nvSpPr>
        <p:spPr>
          <a:xfrm>
            <a:off x="9830907" y="462239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09953A1-EA81-90BA-49D1-E0B809C1B508}"/>
              </a:ext>
            </a:extLst>
          </p:cNvPr>
          <p:cNvSpPr/>
          <p:nvPr/>
        </p:nvSpPr>
        <p:spPr>
          <a:xfrm>
            <a:off x="8271802" y="475520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F5C4A3E-9C03-5755-F7C0-BEDACF9727A3}"/>
              </a:ext>
            </a:extLst>
          </p:cNvPr>
          <p:cNvSpPr/>
          <p:nvPr/>
        </p:nvSpPr>
        <p:spPr>
          <a:xfrm rot="16200000">
            <a:off x="9754482" y="2727255"/>
            <a:ext cx="2180103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51B9038-9E99-4094-A68E-5282D9371897}"/>
              </a:ext>
            </a:extLst>
          </p:cNvPr>
          <p:cNvSpPr/>
          <p:nvPr/>
        </p:nvSpPr>
        <p:spPr>
          <a:xfrm rot="16200000">
            <a:off x="10322822" y="4487219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1A8918-2BEC-371B-1FBF-EF19D659F68B}"/>
              </a:ext>
            </a:extLst>
          </p:cNvPr>
          <p:cNvSpPr/>
          <p:nvPr/>
        </p:nvSpPr>
        <p:spPr>
          <a:xfrm>
            <a:off x="9376284" y="142138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274BC481-00E8-AB6F-33DB-4E73715248DF}"/>
              </a:ext>
            </a:extLst>
          </p:cNvPr>
          <p:cNvSpPr/>
          <p:nvPr/>
        </p:nvSpPr>
        <p:spPr>
          <a:xfrm>
            <a:off x="9795866" y="173682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DB33012-DD7C-98CF-EF78-D9CD6975D8BA}"/>
              </a:ext>
            </a:extLst>
          </p:cNvPr>
          <p:cNvSpPr/>
          <p:nvPr/>
        </p:nvSpPr>
        <p:spPr>
          <a:xfrm>
            <a:off x="4218625" y="1379778"/>
            <a:ext cx="387576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انتخاب بازه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و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 </a:t>
            </a:r>
            <a:endParaRPr lang="fa-IR" sz="16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E1AF3E3-0DFB-89A2-FA57-2403D66E9E97}"/>
              </a:ext>
            </a:extLst>
          </p:cNvPr>
          <p:cNvSpPr/>
          <p:nvPr/>
        </p:nvSpPr>
        <p:spPr>
          <a:xfrm>
            <a:off x="4175231" y="1992623"/>
            <a:ext cx="3764414" cy="17375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17F70F9-F133-287F-7497-5F5D9B75D041}"/>
              </a:ext>
            </a:extLst>
          </p:cNvPr>
          <p:cNvSpPr/>
          <p:nvPr/>
        </p:nvSpPr>
        <p:spPr>
          <a:xfrm>
            <a:off x="4301532" y="2200560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FC7B4F0-7880-A3B5-5DE0-21518C95A355}"/>
              </a:ext>
            </a:extLst>
          </p:cNvPr>
          <p:cNvSpPr/>
          <p:nvPr/>
        </p:nvSpPr>
        <p:spPr>
          <a:xfrm>
            <a:off x="4451325" y="2299833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56825ADE-8E0D-0643-1560-85391CB676E0}"/>
              </a:ext>
            </a:extLst>
          </p:cNvPr>
          <p:cNvSpPr/>
          <p:nvPr/>
        </p:nvSpPr>
        <p:spPr>
          <a:xfrm>
            <a:off x="4756876" y="2793779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FF44FED-0BA4-0766-8E0C-930FEEAEF236}"/>
              </a:ext>
            </a:extLst>
          </p:cNvPr>
          <p:cNvSpPr/>
          <p:nvPr/>
        </p:nvSpPr>
        <p:spPr>
          <a:xfrm>
            <a:off x="5332425" y="2569302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4D6F53D-BA55-D285-6104-CCEC7A4AF436}"/>
              </a:ext>
            </a:extLst>
          </p:cNvPr>
          <p:cNvSpPr/>
          <p:nvPr/>
        </p:nvSpPr>
        <p:spPr>
          <a:xfrm>
            <a:off x="6148912" y="2213175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731BB1C-9E7F-4A1D-5A44-757AE9D518C8}"/>
              </a:ext>
            </a:extLst>
          </p:cNvPr>
          <p:cNvSpPr/>
          <p:nvPr/>
        </p:nvSpPr>
        <p:spPr>
          <a:xfrm>
            <a:off x="6298705" y="2312448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5701BC2-65C4-C90B-EEA6-E72AF652E6CB}"/>
              </a:ext>
            </a:extLst>
          </p:cNvPr>
          <p:cNvSpPr/>
          <p:nvPr/>
        </p:nvSpPr>
        <p:spPr>
          <a:xfrm>
            <a:off x="6604256" y="2806394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4A027F4-892F-8336-B1AF-D31974F45D14}"/>
              </a:ext>
            </a:extLst>
          </p:cNvPr>
          <p:cNvSpPr/>
          <p:nvPr/>
        </p:nvSpPr>
        <p:spPr>
          <a:xfrm>
            <a:off x="7179805" y="2581917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18B177E-6E6D-3984-694C-E50637F1BE04}"/>
              </a:ext>
            </a:extLst>
          </p:cNvPr>
          <p:cNvSpPr/>
          <p:nvPr/>
        </p:nvSpPr>
        <p:spPr>
          <a:xfrm>
            <a:off x="4194613" y="3838866"/>
            <a:ext cx="3764414" cy="14322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E8F6C54-36C6-20E4-027C-DA75AC331F4C}"/>
              </a:ext>
            </a:extLst>
          </p:cNvPr>
          <p:cNvSpPr/>
          <p:nvPr/>
        </p:nvSpPr>
        <p:spPr>
          <a:xfrm>
            <a:off x="4320914" y="3987792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AA6C944-FBBF-9EDB-F534-E9AD117F78A4}"/>
              </a:ext>
            </a:extLst>
          </p:cNvPr>
          <p:cNvSpPr/>
          <p:nvPr/>
        </p:nvSpPr>
        <p:spPr>
          <a:xfrm>
            <a:off x="4470707" y="4087065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65DA4812-EF7C-C8C6-6584-2EFAAE25DB36}"/>
              </a:ext>
            </a:extLst>
          </p:cNvPr>
          <p:cNvSpPr/>
          <p:nvPr/>
        </p:nvSpPr>
        <p:spPr>
          <a:xfrm>
            <a:off x="4776258" y="4581011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AE14A23-368E-75AB-54D5-B857EC5599E4}"/>
              </a:ext>
            </a:extLst>
          </p:cNvPr>
          <p:cNvSpPr/>
          <p:nvPr/>
        </p:nvSpPr>
        <p:spPr>
          <a:xfrm>
            <a:off x="5351807" y="435653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8CC9271-C67F-ACE5-FD71-F2C96E16BC4A}"/>
              </a:ext>
            </a:extLst>
          </p:cNvPr>
          <p:cNvSpPr/>
          <p:nvPr/>
        </p:nvSpPr>
        <p:spPr>
          <a:xfrm>
            <a:off x="6168294" y="4000407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4A0F8FE-FE05-1DC9-A9B7-6C7A292A4FEE}"/>
              </a:ext>
            </a:extLst>
          </p:cNvPr>
          <p:cNvSpPr/>
          <p:nvPr/>
        </p:nvSpPr>
        <p:spPr>
          <a:xfrm>
            <a:off x="6318087" y="4099680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93E2E8AB-87EE-F764-81C1-9D07397E26F6}"/>
              </a:ext>
            </a:extLst>
          </p:cNvPr>
          <p:cNvSpPr/>
          <p:nvPr/>
        </p:nvSpPr>
        <p:spPr>
          <a:xfrm>
            <a:off x="6623638" y="4593626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1993A5E-84F4-50E4-A6AF-1FACBE743BF0}"/>
              </a:ext>
            </a:extLst>
          </p:cNvPr>
          <p:cNvSpPr/>
          <p:nvPr/>
        </p:nvSpPr>
        <p:spPr>
          <a:xfrm>
            <a:off x="7199187" y="4369149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1BE0-0367-A12E-534A-7DA8BC47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>
            <a:extLst>
              <a:ext uri="{FF2B5EF4-FFF2-40B4-BE49-F238E27FC236}">
                <a16:creationId xmlns:a16="http://schemas.microsoft.com/office/drawing/2014/main" id="{226666E8-38D2-3F01-523E-38EDBA03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28F265-00E2-A658-E1C3-85F8F14E8B35}"/>
              </a:ext>
            </a:extLst>
          </p:cNvPr>
          <p:cNvSpPr/>
          <p:nvPr/>
        </p:nvSpPr>
        <p:spPr>
          <a:xfrm>
            <a:off x="1526435" y="1630408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F238CF-1D0F-8C65-B91E-88B86F1ABC8B}"/>
              </a:ext>
            </a:extLst>
          </p:cNvPr>
          <p:cNvSpPr/>
          <p:nvPr/>
        </p:nvSpPr>
        <p:spPr>
          <a:xfrm>
            <a:off x="1588442" y="5921649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8977F4-C8D2-83C0-32B8-74D0C32A77EA}"/>
              </a:ext>
            </a:extLst>
          </p:cNvPr>
          <p:cNvSpPr/>
          <p:nvPr/>
        </p:nvSpPr>
        <p:spPr>
          <a:xfrm>
            <a:off x="1519292" y="2383789"/>
            <a:ext cx="212402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C250BC-05D4-F3AC-3E5C-FEE077F0C6A9}"/>
              </a:ext>
            </a:extLst>
          </p:cNvPr>
          <p:cNvSpPr/>
          <p:nvPr/>
        </p:nvSpPr>
        <p:spPr>
          <a:xfrm>
            <a:off x="1499300" y="3140807"/>
            <a:ext cx="2144014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D669AA-45C1-2AE6-F5E9-4B8C6C892176}"/>
              </a:ext>
            </a:extLst>
          </p:cNvPr>
          <p:cNvSpPr/>
          <p:nvPr/>
        </p:nvSpPr>
        <p:spPr>
          <a:xfrm>
            <a:off x="1519292" y="3890551"/>
            <a:ext cx="212402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905CD8-3F95-0945-BEE6-242E56C65B83}"/>
              </a:ext>
            </a:extLst>
          </p:cNvPr>
          <p:cNvSpPr/>
          <p:nvPr/>
        </p:nvSpPr>
        <p:spPr>
          <a:xfrm>
            <a:off x="3567451" y="6173671"/>
            <a:ext cx="4112865" cy="44988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A50F5BF-B8CC-DF10-18CB-C8FC34DD9652}"/>
              </a:ext>
            </a:extLst>
          </p:cNvPr>
          <p:cNvSpPr/>
          <p:nvPr/>
        </p:nvSpPr>
        <p:spPr>
          <a:xfrm>
            <a:off x="1642097" y="1583658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916E309E-D782-EDFE-0A93-EDB05A93DDB0}"/>
              </a:ext>
            </a:extLst>
          </p:cNvPr>
          <p:cNvSpPr/>
          <p:nvPr/>
        </p:nvSpPr>
        <p:spPr>
          <a:xfrm>
            <a:off x="1652728" y="2306883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E2B204DA-2536-99FC-07D1-E010CF771FCB}"/>
              </a:ext>
            </a:extLst>
          </p:cNvPr>
          <p:cNvSpPr/>
          <p:nvPr/>
        </p:nvSpPr>
        <p:spPr>
          <a:xfrm>
            <a:off x="1642097" y="3774360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D090E2AC-252D-AC5C-05A6-8C35229F6C17}"/>
              </a:ext>
            </a:extLst>
          </p:cNvPr>
          <p:cNvSpPr/>
          <p:nvPr/>
        </p:nvSpPr>
        <p:spPr>
          <a:xfrm>
            <a:off x="1642097" y="3055023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C04640EA-328D-35CB-6CCD-A9F24626D580}"/>
              </a:ext>
            </a:extLst>
          </p:cNvPr>
          <p:cNvSpPr/>
          <p:nvPr/>
        </p:nvSpPr>
        <p:spPr>
          <a:xfrm>
            <a:off x="9427557" y="459135"/>
            <a:ext cx="1872202" cy="415431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PB-6S Model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E7526ED-7D5D-BD8D-BDB9-F2C7CB31107C}"/>
              </a:ext>
            </a:extLst>
          </p:cNvPr>
          <p:cNvSpPr txBox="1"/>
          <p:nvPr/>
        </p:nvSpPr>
        <p:spPr>
          <a:xfrm>
            <a:off x="889456" y="1232403"/>
            <a:ext cx="47464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116C0667-848F-0859-E626-95102DDBC31F}"/>
              </a:ext>
            </a:extLst>
          </p:cNvPr>
          <p:cNvSpPr/>
          <p:nvPr/>
        </p:nvSpPr>
        <p:spPr>
          <a:xfrm>
            <a:off x="3567451" y="6226133"/>
            <a:ext cx="5266339" cy="341744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latin typeface="Pinar-FD Bold" pitchFamily="2" charset="-78"/>
                <a:cs typeface="Pinar-FD Bold" pitchFamily="2" charset="-78"/>
              </a:rPr>
              <a:t>         هشدار:</a:t>
            </a:r>
            <a:endParaRPr lang="fa-IR" sz="1400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63" name="&quot;Not Allowed&quot; Symbol 162">
            <a:extLst>
              <a:ext uri="{FF2B5EF4-FFF2-40B4-BE49-F238E27FC236}">
                <a16:creationId xmlns:a16="http://schemas.microsoft.com/office/drawing/2014/main" id="{630D3D70-6E71-306F-D79A-889A44F5ADBD}"/>
              </a:ext>
            </a:extLst>
          </p:cNvPr>
          <p:cNvSpPr/>
          <p:nvPr/>
        </p:nvSpPr>
        <p:spPr>
          <a:xfrm>
            <a:off x="8499335" y="6256645"/>
            <a:ext cx="265279" cy="26782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975A4EF-8486-D912-138D-3219EAE74A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9" y="2347021"/>
            <a:ext cx="473714" cy="473714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3F29064-DAFE-F3C7-153F-1E16501C660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54" y="3115718"/>
            <a:ext cx="457200" cy="457200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006F0B9-2DFF-A2F0-CC56-AE4969E0A2D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41" y="1674483"/>
            <a:ext cx="439567" cy="487213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3FC09FF3-8E58-A45B-A0EB-E4EFA1B74B9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96" y="3863300"/>
            <a:ext cx="409594" cy="42393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FA0E477-18F0-1B81-150B-C9C2B1C3C2CA}"/>
              </a:ext>
            </a:extLst>
          </p:cNvPr>
          <p:cNvSpPr/>
          <p:nvPr/>
        </p:nvSpPr>
        <p:spPr>
          <a:xfrm>
            <a:off x="1526435" y="4977714"/>
            <a:ext cx="8671208" cy="6806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i="1" dirty="0">
                <a:solidFill>
                  <a:schemeClr val="tx1"/>
                </a:solidFill>
              </a:rPr>
              <a:t>Company Name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Avrin Minoo Kesht Iranian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9BD5F58-52E2-34F0-1956-C74DA192526A}"/>
              </a:ext>
            </a:extLst>
          </p:cNvPr>
          <p:cNvSpPr/>
          <p:nvPr/>
        </p:nvSpPr>
        <p:spPr>
          <a:xfrm>
            <a:off x="9427557" y="1185875"/>
            <a:ext cx="2054964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تاریخ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73AC279-F905-15D5-C133-6712C96FD070}"/>
              </a:ext>
            </a:extLst>
          </p:cNvPr>
          <p:cNvSpPr/>
          <p:nvPr/>
        </p:nvSpPr>
        <p:spPr>
          <a:xfrm>
            <a:off x="8631974" y="5087086"/>
            <a:ext cx="2449804" cy="46194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AZ-Gharbi-Khoy    (20.000 m2)</a:t>
            </a:r>
            <a:endParaRPr lang="fa-IR" sz="1200" b="1" dirty="0">
              <a:solidFill>
                <a:schemeClr val="bg2"/>
              </a:solidFill>
              <a:latin typeface="Pinar-DS1-FD Regular" pitchFamily="2" charset="-78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82C11A1E-7DCB-5B64-0F15-DA247E2F214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324571" y="6085627"/>
            <a:ext cx="757207" cy="57421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5949C45-155D-C383-239F-4DCBB297210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93" y="6205087"/>
            <a:ext cx="1001550" cy="375010"/>
          </a:xfrm>
          <a:prstGeom prst="rect">
            <a:avLst/>
          </a:prstGeom>
        </p:spPr>
      </p:pic>
      <p:pic>
        <p:nvPicPr>
          <p:cNvPr id="116" name="Picture 115" descr="A person holding a box&#10;&#10;AI-generated content may be incorrect.">
            <a:extLst>
              <a:ext uri="{FF2B5EF4-FFF2-40B4-BE49-F238E27FC236}">
                <a16:creationId xmlns:a16="http://schemas.microsoft.com/office/drawing/2014/main" id="{DD6DC7C1-466E-EB8F-8117-E0C233E802CF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04" y="612366"/>
            <a:ext cx="3701176" cy="4254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9569A3-7862-3EAF-1A78-882B32F4FB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94" y="37912"/>
            <a:ext cx="3701177" cy="138582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998CC3F-73B0-6FC3-49E0-B61F343E6119}"/>
              </a:ext>
            </a:extLst>
          </p:cNvPr>
          <p:cNvSpPr/>
          <p:nvPr/>
        </p:nvSpPr>
        <p:spPr>
          <a:xfrm>
            <a:off x="9434185" y="1669583"/>
            <a:ext cx="2054964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ساعت</a:t>
            </a:r>
          </a:p>
        </p:txBody>
      </p:sp>
    </p:spTree>
    <p:extLst>
      <p:ext uri="{BB962C8B-B14F-4D97-AF65-F5344CB8AC3E}">
        <p14:creationId xmlns:p14="http://schemas.microsoft.com/office/powerpoint/2010/main" val="31862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55E3F-998F-BBDD-AE2C-C070DD46A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3E7E4156-0CFB-83F4-D49E-5458D8F901DB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FB664E8-D622-D153-C027-D9B403969934}"/>
              </a:ext>
            </a:extLst>
          </p:cNvPr>
          <p:cNvSpPr/>
          <p:nvPr/>
        </p:nvSpPr>
        <p:spPr>
          <a:xfrm>
            <a:off x="3595642" y="849361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C99EFB6-59AC-7E2A-9FE9-36088DB0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8573B1-A032-2AB7-37A0-2EC22FB8589F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7CE6CF-E08F-3029-E3BB-B3A84E36545B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9BA2C-2D1C-86E4-B82D-1500BC963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980AED-CE48-C314-23E8-8B6E130F800B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F1E079A8-C56D-7101-0016-4D9BB96F291D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E26DC6C-1BB5-CB12-293C-6BC15E5226E8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A92EB904-777E-EF27-B78C-EA3FAD980EC0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سرمایش (پد)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D3B4E8A7-B0EB-EE64-78E7-8B50B7DFC4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7096" y="5230340"/>
            <a:ext cx="492635" cy="749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CDD3F5-8453-A641-9E7D-1FB63511625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BA3C2-FE52-3F2C-7487-B4C493825028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8AB677D-B6D4-E8A2-3B82-3B0961C044E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5CCE00-CCCD-5433-7770-967DE4DAD11B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FB2DE2C-0670-E7A1-A432-955C0D5674B7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1B1E48-0545-0565-C2D8-470CD6D19FB7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351B22-94CE-F6CF-6083-303DA466A307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DB4BDF-BD3A-00F1-D2DE-994C7FFABD8F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395AC4-7218-96EB-612C-5CEB4651279D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3A8D12-DDF0-C843-B494-EB9A3696113E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C0A13D-A422-FDA9-53E0-C11178529CB4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5" name="Picture 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260EB5E-C754-588D-110D-BA61395D69B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11A1E2F-53B9-12FD-EEB7-34AF6DFB74B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AD1A402-D9DD-9371-738B-0DEEF0DC225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04D7FA74-9E20-56B0-DD69-B604887BE97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4698DD20-AE16-A525-2C4E-31C79DC20251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5E2CD2-3EDF-FC81-1392-D53E0DFA1C4E}"/>
              </a:ext>
            </a:extLst>
          </p:cNvPr>
          <p:cNvSpPr/>
          <p:nvPr/>
        </p:nvSpPr>
        <p:spPr>
          <a:xfrm>
            <a:off x="4490267" y="2245074"/>
            <a:ext cx="1229892" cy="10847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A408F7-6053-C696-1735-95C24F4B4FC5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772664-ECBC-1234-4B78-859BA2EB0508}"/>
              </a:ext>
            </a:extLst>
          </p:cNvPr>
          <p:cNvSpPr/>
          <p:nvPr/>
        </p:nvSpPr>
        <p:spPr>
          <a:xfrm>
            <a:off x="8263645" y="1373070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  دمای مطلوب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94B92F-02BE-5611-4A53-0A9A9B8169BD}"/>
              </a:ext>
            </a:extLst>
          </p:cNvPr>
          <p:cNvSpPr/>
          <p:nvPr/>
        </p:nvSpPr>
        <p:spPr>
          <a:xfrm>
            <a:off x="8263645" y="188591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D4EEB2-3E33-F11F-4D81-9C196E7EE38A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CDCFFBE2-A1DA-6685-31EC-09810CC25EB3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0FAFC2E-A78D-9F23-1E03-356318144E34}"/>
              </a:ext>
            </a:extLst>
          </p:cNvPr>
          <p:cNvSpPr/>
          <p:nvPr/>
        </p:nvSpPr>
        <p:spPr>
          <a:xfrm>
            <a:off x="8263645" y="244923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1A5C462-FEC4-51C9-3227-C136CA47D40D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D761D796-3644-9AD6-5BFA-446240F9AF6F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0335AF2-249E-9696-E39C-A89227F31985}"/>
              </a:ext>
            </a:extLst>
          </p:cNvPr>
          <p:cNvSpPr/>
          <p:nvPr/>
        </p:nvSpPr>
        <p:spPr>
          <a:xfrm>
            <a:off x="8276940" y="3012563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06DA62-81F7-CE30-368A-BD0D60E2B44E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B5ED0969-A0F1-736F-FAB9-EA80B36EEFB5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A52AE44-9351-226D-A934-E42FDCFBE8E3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759A2E-468C-7F54-E321-906F66DA9BCA}"/>
              </a:ext>
            </a:extLst>
          </p:cNvPr>
          <p:cNvSpPr/>
          <p:nvPr/>
        </p:nvSpPr>
        <p:spPr>
          <a:xfrm>
            <a:off x="9795866" y="412577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7346BA2-6620-45AD-BE97-35D815F12312}"/>
              </a:ext>
            </a:extLst>
          </p:cNvPr>
          <p:cNvSpPr/>
          <p:nvPr/>
        </p:nvSpPr>
        <p:spPr>
          <a:xfrm>
            <a:off x="9830907" y="405907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C259C0-B7CB-E251-C5F0-A3A630140625}"/>
              </a:ext>
            </a:extLst>
          </p:cNvPr>
          <p:cNvSpPr/>
          <p:nvPr/>
        </p:nvSpPr>
        <p:spPr>
          <a:xfrm>
            <a:off x="8271802" y="419188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6D5D59-34CC-5B33-C0F0-EA401217DA0C}"/>
              </a:ext>
            </a:extLst>
          </p:cNvPr>
          <p:cNvSpPr/>
          <p:nvPr/>
        </p:nvSpPr>
        <p:spPr>
          <a:xfrm>
            <a:off x="9795866" y="468910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9921AA7-C006-2FE3-DAA4-1AF973DCBD7D}"/>
              </a:ext>
            </a:extLst>
          </p:cNvPr>
          <p:cNvSpPr/>
          <p:nvPr/>
        </p:nvSpPr>
        <p:spPr>
          <a:xfrm>
            <a:off x="9830907" y="462239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75EBFE3-107C-8395-C8B9-6A3F6C04D990}"/>
              </a:ext>
            </a:extLst>
          </p:cNvPr>
          <p:cNvSpPr/>
          <p:nvPr/>
        </p:nvSpPr>
        <p:spPr>
          <a:xfrm>
            <a:off x="8271802" y="475520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3FB54C6-AC75-114F-41C0-C7BDCF0848E7}"/>
              </a:ext>
            </a:extLst>
          </p:cNvPr>
          <p:cNvSpPr/>
          <p:nvPr/>
        </p:nvSpPr>
        <p:spPr>
          <a:xfrm rot="16200000">
            <a:off x="9754482" y="2727255"/>
            <a:ext cx="2180103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52541E0-5415-AE26-952D-B9B070B7C5FD}"/>
              </a:ext>
            </a:extLst>
          </p:cNvPr>
          <p:cNvSpPr/>
          <p:nvPr/>
        </p:nvSpPr>
        <p:spPr>
          <a:xfrm rot="16200000">
            <a:off x="10322822" y="4487219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C7AC578-2AFD-F9AD-8B6C-06A4BF08AEA8}"/>
              </a:ext>
            </a:extLst>
          </p:cNvPr>
          <p:cNvSpPr/>
          <p:nvPr/>
        </p:nvSpPr>
        <p:spPr>
          <a:xfrm>
            <a:off x="9376284" y="142138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692E4C54-C0A9-94E6-8B95-C87F5141650E}"/>
              </a:ext>
            </a:extLst>
          </p:cNvPr>
          <p:cNvSpPr/>
          <p:nvPr/>
        </p:nvSpPr>
        <p:spPr>
          <a:xfrm>
            <a:off x="9795866" y="173682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6D7B6B9-D103-FA29-C07D-5A3D9617BC71}"/>
              </a:ext>
            </a:extLst>
          </p:cNvPr>
          <p:cNvSpPr/>
          <p:nvPr/>
        </p:nvSpPr>
        <p:spPr>
          <a:xfrm>
            <a:off x="4218625" y="1379778"/>
            <a:ext cx="387576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انتخاب بازه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  و </a:t>
            </a:r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 </a:t>
            </a:r>
            <a:endParaRPr lang="fa-IR" sz="16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B48F819-C743-9846-E857-1EDC91A2E571}"/>
              </a:ext>
            </a:extLst>
          </p:cNvPr>
          <p:cNvSpPr/>
          <p:nvPr/>
        </p:nvSpPr>
        <p:spPr>
          <a:xfrm>
            <a:off x="4175231" y="1992623"/>
            <a:ext cx="3764414" cy="17375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94DB2A6-6704-202D-708B-94015927D1F1}"/>
              </a:ext>
            </a:extLst>
          </p:cNvPr>
          <p:cNvSpPr/>
          <p:nvPr/>
        </p:nvSpPr>
        <p:spPr>
          <a:xfrm>
            <a:off x="4301532" y="2200560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0E71E90-CAB3-5C16-60A4-6B33AE1E0BA0}"/>
              </a:ext>
            </a:extLst>
          </p:cNvPr>
          <p:cNvSpPr/>
          <p:nvPr/>
        </p:nvSpPr>
        <p:spPr>
          <a:xfrm>
            <a:off x="4451325" y="2299833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C7A992E-15C8-7675-EC44-1F33FF1885DE}"/>
              </a:ext>
            </a:extLst>
          </p:cNvPr>
          <p:cNvSpPr/>
          <p:nvPr/>
        </p:nvSpPr>
        <p:spPr>
          <a:xfrm>
            <a:off x="4756876" y="2793779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E9FD4FB-882C-4171-06E7-EF7E5BC2D170}"/>
              </a:ext>
            </a:extLst>
          </p:cNvPr>
          <p:cNvSpPr/>
          <p:nvPr/>
        </p:nvSpPr>
        <p:spPr>
          <a:xfrm>
            <a:off x="5332425" y="2569302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8246DCE-8826-7968-9EFB-1366DEB275A5}"/>
              </a:ext>
            </a:extLst>
          </p:cNvPr>
          <p:cNvSpPr/>
          <p:nvPr/>
        </p:nvSpPr>
        <p:spPr>
          <a:xfrm>
            <a:off x="6148912" y="2213175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93FDFD8-0BB2-A26B-2DDD-DC366083E3DB}"/>
              </a:ext>
            </a:extLst>
          </p:cNvPr>
          <p:cNvSpPr/>
          <p:nvPr/>
        </p:nvSpPr>
        <p:spPr>
          <a:xfrm>
            <a:off x="6298705" y="2312448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8FBB2B30-F225-EC74-B2BC-C7197244548B}"/>
              </a:ext>
            </a:extLst>
          </p:cNvPr>
          <p:cNvSpPr/>
          <p:nvPr/>
        </p:nvSpPr>
        <p:spPr>
          <a:xfrm>
            <a:off x="6604256" y="2806394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DB3736E-5568-CA54-DE52-20FB404FE7EE}"/>
              </a:ext>
            </a:extLst>
          </p:cNvPr>
          <p:cNvSpPr/>
          <p:nvPr/>
        </p:nvSpPr>
        <p:spPr>
          <a:xfrm>
            <a:off x="7179805" y="2581917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AB5FBA2-8DB4-D584-2B81-DA3A76842ABE}"/>
              </a:ext>
            </a:extLst>
          </p:cNvPr>
          <p:cNvSpPr/>
          <p:nvPr/>
        </p:nvSpPr>
        <p:spPr>
          <a:xfrm>
            <a:off x="4194613" y="3838866"/>
            <a:ext cx="3764414" cy="14322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8DF07A6-F7F4-E962-3177-AFD30351BFED}"/>
              </a:ext>
            </a:extLst>
          </p:cNvPr>
          <p:cNvSpPr/>
          <p:nvPr/>
        </p:nvSpPr>
        <p:spPr>
          <a:xfrm>
            <a:off x="4320914" y="3987792"/>
            <a:ext cx="1692389" cy="115537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1104E67-4777-D10B-D509-51188768888B}"/>
              </a:ext>
            </a:extLst>
          </p:cNvPr>
          <p:cNvSpPr/>
          <p:nvPr/>
        </p:nvSpPr>
        <p:spPr>
          <a:xfrm>
            <a:off x="4470707" y="4087065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P-band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7F92187A-EB36-41D1-746A-A986AAF54D0F}"/>
              </a:ext>
            </a:extLst>
          </p:cNvPr>
          <p:cNvSpPr/>
          <p:nvPr/>
        </p:nvSpPr>
        <p:spPr>
          <a:xfrm>
            <a:off x="4776258" y="4581011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28101BE-A753-933E-3658-36A76704C22F}"/>
              </a:ext>
            </a:extLst>
          </p:cNvPr>
          <p:cNvSpPr/>
          <p:nvPr/>
        </p:nvSpPr>
        <p:spPr>
          <a:xfrm>
            <a:off x="5351807" y="435653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80FDDD5-3DA3-19F1-404B-E8B5A1976AB3}"/>
              </a:ext>
            </a:extLst>
          </p:cNvPr>
          <p:cNvSpPr/>
          <p:nvPr/>
        </p:nvSpPr>
        <p:spPr>
          <a:xfrm>
            <a:off x="6168294" y="4000407"/>
            <a:ext cx="1692389" cy="11427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8EF6450-70A9-B6E5-E83B-D8F00082636C}"/>
              </a:ext>
            </a:extLst>
          </p:cNvPr>
          <p:cNvSpPr/>
          <p:nvPr/>
        </p:nvSpPr>
        <p:spPr>
          <a:xfrm>
            <a:off x="6318087" y="4099680"/>
            <a:ext cx="1304559" cy="3852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Pinar-DS1-FD Regular" pitchFamily="2" charset="-78"/>
                <a:cs typeface="Pinar-DS1-FD Regular" pitchFamily="2" charset="-78"/>
              </a:rPr>
              <a:t>M-band</a:t>
            </a:r>
            <a:endParaRPr lang="fa-IR" sz="14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8D68D4C1-8D41-2F44-312C-968B5D431CB3}"/>
              </a:ext>
            </a:extLst>
          </p:cNvPr>
          <p:cNvSpPr/>
          <p:nvPr/>
        </p:nvSpPr>
        <p:spPr>
          <a:xfrm>
            <a:off x="6623638" y="4593626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BB76CDA-13AE-81BD-602E-EE6A61ADA003}"/>
              </a:ext>
            </a:extLst>
          </p:cNvPr>
          <p:cNvSpPr/>
          <p:nvPr/>
        </p:nvSpPr>
        <p:spPr>
          <a:xfrm>
            <a:off x="7199187" y="4369149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98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9157C-DA77-662D-5A5C-33DD6F65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4FB8B0E-140A-6C88-BE59-DEC6E0273162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41565BB-BD22-5077-69D7-F44F98EA403E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D994494-BDDF-8E76-3365-9A8D2037AA0E}"/>
              </a:ext>
            </a:extLst>
          </p:cNvPr>
          <p:cNvSpPr/>
          <p:nvPr/>
        </p:nvSpPr>
        <p:spPr>
          <a:xfrm>
            <a:off x="3632116" y="783972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3FBB32-4BC2-B98E-B195-0A8B2B46C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7AA2AB-A67C-5CCA-49A4-8823DB645B6B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083C00-51AE-E810-101B-EBA6062F01B6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7582E-C6CD-2A69-0F82-C8FA8376B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0A594-DA53-EAE7-DA7B-5FD7377B3896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0DA7948-8695-BEFA-6462-16A8DF07E802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DEDF971-3D88-D69F-894D-C01115E26CF1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500067B6-701E-B84A-5CB2-4A3CBF965670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تهویه-باز شدن دریچه ها (روز)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0614F73-C225-ADF3-2BA0-D8AB0BE98394}"/>
              </a:ext>
            </a:extLst>
          </p:cNvPr>
          <p:cNvSpPr/>
          <p:nvPr/>
        </p:nvSpPr>
        <p:spPr>
          <a:xfrm>
            <a:off x="9579949" y="2454228"/>
            <a:ext cx="859229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20-0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CE3977D-0E46-74DF-F387-262726879469}"/>
              </a:ext>
            </a:extLst>
          </p:cNvPr>
          <p:cNvSpPr/>
          <p:nvPr/>
        </p:nvSpPr>
        <p:spPr>
          <a:xfrm>
            <a:off x="8842020" y="1989409"/>
            <a:ext cx="692417" cy="3142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رنج مجاز</a:t>
            </a:r>
            <a:endParaRPr lang="en-US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400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99F7076-984C-9532-7B79-B849A8F78614}"/>
              </a:ext>
            </a:extLst>
          </p:cNvPr>
          <p:cNvSpPr/>
          <p:nvPr/>
        </p:nvSpPr>
        <p:spPr>
          <a:xfrm>
            <a:off x="8842020" y="2446637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100-0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82193CD-D4DE-62B9-1F1F-85049216A0F8}"/>
              </a:ext>
            </a:extLst>
          </p:cNvPr>
          <p:cNvSpPr/>
          <p:nvPr/>
        </p:nvSpPr>
        <p:spPr>
          <a:xfrm>
            <a:off x="7434500" y="2446637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C947BC1-A1E3-2C02-0D23-FCD983D342ED}"/>
              </a:ext>
            </a:extLst>
          </p:cNvPr>
          <p:cNvSpPr/>
          <p:nvPr/>
        </p:nvSpPr>
        <p:spPr>
          <a:xfrm>
            <a:off x="9589014" y="2902818"/>
            <a:ext cx="841097" cy="30013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30-21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620CBCC-8A52-2074-0205-9A704180AEB9}"/>
              </a:ext>
            </a:extLst>
          </p:cNvPr>
          <p:cNvSpPr/>
          <p:nvPr/>
        </p:nvSpPr>
        <p:spPr>
          <a:xfrm>
            <a:off x="6060332" y="2445867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B0D1384-9C3A-EE0B-DBD3-903DA3940558}"/>
              </a:ext>
            </a:extLst>
          </p:cNvPr>
          <p:cNvSpPr/>
          <p:nvPr/>
        </p:nvSpPr>
        <p:spPr>
          <a:xfrm>
            <a:off x="9608623" y="3357274"/>
            <a:ext cx="832617" cy="288911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40-31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9A64D21-E72C-6758-9400-98FA8AEE0DA2}"/>
              </a:ext>
            </a:extLst>
          </p:cNvPr>
          <p:cNvSpPr/>
          <p:nvPr/>
        </p:nvSpPr>
        <p:spPr>
          <a:xfrm>
            <a:off x="9601734" y="3826004"/>
            <a:ext cx="832617" cy="30013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50-41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FB8ACD1C-18CB-75BA-8FBC-C869851BD4C0}"/>
              </a:ext>
            </a:extLst>
          </p:cNvPr>
          <p:cNvSpPr/>
          <p:nvPr/>
        </p:nvSpPr>
        <p:spPr>
          <a:xfrm rot="16200000">
            <a:off x="9574634" y="3365459"/>
            <a:ext cx="2182561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1673C878-F346-1869-3A8A-EC93A43EAC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2600" y="4981240"/>
            <a:ext cx="492635" cy="7492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AE537E-F42D-D28D-FDE4-62DEDFC3AFF3}"/>
              </a:ext>
            </a:extLst>
          </p:cNvPr>
          <p:cNvSpPr/>
          <p:nvPr/>
        </p:nvSpPr>
        <p:spPr>
          <a:xfrm>
            <a:off x="9588429" y="1978582"/>
            <a:ext cx="859229" cy="31421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سرعت باد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Km/h</a:t>
            </a:r>
            <a:endParaRPr lang="fa-IR" sz="1000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51644A-561E-83D2-4C2C-10FB2A0F8388}"/>
              </a:ext>
            </a:extLst>
          </p:cNvPr>
          <p:cNvSpPr/>
          <p:nvPr/>
        </p:nvSpPr>
        <p:spPr>
          <a:xfrm>
            <a:off x="9608623" y="4288865"/>
            <a:ext cx="841097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بالای 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B32F4B-09E4-D222-B693-1BC2A7058576}"/>
              </a:ext>
            </a:extLst>
          </p:cNvPr>
          <p:cNvSpPr/>
          <p:nvPr/>
        </p:nvSpPr>
        <p:spPr>
          <a:xfrm>
            <a:off x="5281729" y="2445867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100-0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94685C-59F5-BAAE-51C1-9F147E37CC7C}"/>
              </a:ext>
            </a:extLst>
          </p:cNvPr>
          <p:cNvSpPr/>
          <p:nvPr/>
        </p:nvSpPr>
        <p:spPr>
          <a:xfrm>
            <a:off x="5273341" y="1967427"/>
            <a:ext cx="692417" cy="3433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رنج مجاز</a:t>
            </a:r>
            <a:endParaRPr lang="en-US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400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4D312-7880-28D2-C47F-F6064A972341}"/>
              </a:ext>
            </a:extLst>
          </p:cNvPr>
          <p:cNvSpPr/>
          <p:nvPr/>
        </p:nvSpPr>
        <p:spPr>
          <a:xfrm>
            <a:off x="7434499" y="1979368"/>
            <a:ext cx="1304560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دریچه های موافق باد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940C85-DEF8-FFAD-4AF8-C2056E579AE3}"/>
              </a:ext>
            </a:extLst>
          </p:cNvPr>
          <p:cNvSpPr/>
          <p:nvPr/>
        </p:nvSpPr>
        <p:spPr>
          <a:xfrm>
            <a:off x="6059658" y="1978581"/>
            <a:ext cx="1304560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دریچه های مخالف باد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A81B82-7DE6-A12B-9E3B-74DB7D656D77}"/>
              </a:ext>
            </a:extLst>
          </p:cNvPr>
          <p:cNvSpPr/>
          <p:nvPr/>
        </p:nvSpPr>
        <p:spPr>
          <a:xfrm>
            <a:off x="8842020" y="2903588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100-0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606894D-F12E-54DC-75FF-205A3D9BBAD9}"/>
              </a:ext>
            </a:extLst>
          </p:cNvPr>
          <p:cNvSpPr/>
          <p:nvPr/>
        </p:nvSpPr>
        <p:spPr>
          <a:xfrm>
            <a:off x="7434500" y="290358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F1E48EC-8D36-99C2-5230-210EB70402E1}"/>
              </a:ext>
            </a:extLst>
          </p:cNvPr>
          <p:cNvSpPr/>
          <p:nvPr/>
        </p:nvSpPr>
        <p:spPr>
          <a:xfrm>
            <a:off x="6060332" y="290281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C7C7C4-8672-6872-5BA0-BB02A2632EE7}"/>
              </a:ext>
            </a:extLst>
          </p:cNvPr>
          <p:cNvSpPr/>
          <p:nvPr/>
        </p:nvSpPr>
        <p:spPr>
          <a:xfrm>
            <a:off x="5281729" y="2902818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50-0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494A24-09CD-C695-EC96-995D15A02C94}"/>
              </a:ext>
            </a:extLst>
          </p:cNvPr>
          <p:cNvSpPr/>
          <p:nvPr/>
        </p:nvSpPr>
        <p:spPr>
          <a:xfrm>
            <a:off x="8829182" y="3351511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50-0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AA58E8-E755-4178-5AC7-7C8240D3677F}"/>
              </a:ext>
            </a:extLst>
          </p:cNvPr>
          <p:cNvSpPr/>
          <p:nvPr/>
        </p:nvSpPr>
        <p:spPr>
          <a:xfrm>
            <a:off x="7421662" y="335151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5403E7-D37B-632D-E8A7-64944511A912}"/>
              </a:ext>
            </a:extLst>
          </p:cNvPr>
          <p:cNvSpPr/>
          <p:nvPr/>
        </p:nvSpPr>
        <p:spPr>
          <a:xfrm>
            <a:off x="6047494" y="335074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3A0633-6394-0B4F-83FD-03618C6578A8}"/>
              </a:ext>
            </a:extLst>
          </p:cNvPr>
          <p:cNvSpPr/>
          <p:nvPr/>
        </p:nvSpPr>
        <p:spPr>
          <a:xfrm>
            <a:off x="5268891" y="3350741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50-0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1D47898-CFB0-8B55-6333-61FE6A421FB3}"/>
              </a:ext>
            </a:extLst>
          </p:cNvPr>
          <p:cNvSpPr/>
          <p:nvPr/>
        </p:nvSpPr>
        <p:spPr>
          <a:xfrm>
            <a:off x="8841347" y="3799434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10-0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189F7C-3EBC-BCCC-BBBF-D1160320D365}"/>
              </a:ext>
            </a:extLst>
          </p:cNvPr>
          <p:cNvSpPr/>
          <p:nvPr/>
        </p:nvSpPr>
        <p:spPr>
          <a:xfrm>
            <a:off x="7433827" y="379943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A4D87E-A3BE-1175-F547-7A51EF2A2EC4}"/>
              </a:ext>
            </a:extLst>
          </p:cNvPr>
          <p:cNvSpPr/>
          <p:nvPr/>
        </p:nvSpPr>
        <p:spPr>
          <a:xfrm>
            <a:off x="6059659" y="379866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C8E7F95-A8AC-45F7-72F3-6D57F279D146}"/>
              </a:ext>
            </a:extLst>
          </p:cNvPr>
          <p:cNvSpPr/>
          <p:nvPr/>
        </p:nvSpPr>
        <p:spPr>
          <a:xfrm>
            <a:off x="5281056" y="3798664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20-0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C0051BB-3EA9-4947-C45D-3B12FA039A2B}"/>
              </a:ext>
            </a:extLst>
          </p:cNvPr>
          <p:cNvSpPr/>
          <p:nvPr/>
        </p:nvSpPr>
        <p:spPr>
          <a:xfrm>
            <a:off x="8834789" y="4285822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FB06AE0-3F01-411A-4CF2-17A7754755AB}"/>
              </a:ext>
            </a:extLst>
          </p:cNvPr>
          <p:cNvSpPr/>
          <p:nvPr/>
        </p:nvSpPr>
        <p:spPr>
          <a:xfrm>
            <a:off x="7427269" y="428582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2A1C58E-B01E-E3C4-BB96-AEE7FC863032}"/>
              </a:ext>
            </a:extLst>
          </p:cNvPr>
          <p:cNvSpPr/>
          <p:nvPr/>
        </p:nvSpPr>
        <p:spPr>
          <a:xfrm>
            <a:off x="6053101" y="428505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F231BE-2AE0-4FF0-EC79-0E7860EF06DB}"/>
              </a:ext>
            </a:extLst>
          </p:cNvPr>
          <p:cNvSpPr/>
          <p:nvPr/>
        </p:nvSpPr>
        <p:spPr>
          <a:xfrm>
            <a:off x="5274498" y="4285052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0</a:t>
            </a:r>
          </a:p>
        </p:txBody>
      </p:sp>
      <p:pic>
        <p:nvPicPr>
          <p:cNvPr id="44" name="Picture 43" descr="A red and white clock&#10;&#10;AI-generated content may be incorrect.">
            <a:extLst>
              <a:ext uri="{FF2B5EF4-FFF2-40B4-BE49-F238E27FC236}">
                <a16:creationId xmlns:a16="http://schemas.microsoft.com/office/drawing/2014/main" id="{8BC1FF1E-D258-0DC2-AF96-00636AA217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26" y="2573185"/>
            <a:ext cx="907153" cy="907153"/>
          </a:xfrm>
          <a:prstGeom prst="rect">
            <a:avLst/>
          </a:prstGeom>
        </p:spPr>
      </p:pic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187D18EA-26D7-4EF2-2C08-5BC824C4BD85}"/>
              </a:ext>
            </a:extLst>
          </p:cNvPr>
          <p:cNvSpPr/>
          <p:nvPr/>
        </p:nvSpPr>
        <p:spPr>
          <a:xfrm>
            <a:off x="9520949" y="5166186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6" name="Picture 45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2F6195B2-E7CF-78D2-B8B2-EB255697F7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2817" y="4991955"/>
            <a:ext cx="492635" cy="7492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87E7A9-8234-23BE-8F01-D367136BF0F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C8B11A8-E3F2-2171-7D5E-C395E8738580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A606FA1-F8CF-3400-EAB1-B7E59894423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908606-E995-EF43-CE69-FF6C22E2FE36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BC201E3-7CEF-787B-5865-B3E9AC7098E8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F4265C6-3537-5854-7F01-8238CD3E81F2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F65864B-6109-4990-18D6-41BD3B4E7620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1D56840-8912-B358-6FF2-389B17FD604C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B391A2-3337-B2DF-C09E-504E81A8BAFA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0219BD2-71DF-6F83-9B10-D14B69BA281E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32ABFA2-BEC9-749B-D361-796F2DAD7DC3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53" name="Picture 5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DD666CC-DBB6-8B07-E79C-A537C591B9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54" name="Picture 5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349CE71-F123-0467-FA51-762E95E5A47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55" name="Picture 5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AC6A401-CEF3-3F4E-83A7-CFCA2D57A80D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56" name="Picture 55" descr="A black and white logo&#10;&#10;AI-generated content may be incorrect.">
            <a:extLst>
              <a:ext uri="{FF2B5EF4-FFF2-40B4-BE49-F238E27FC236}">
                <a16:creationId xmlns:a16="http://schemas.microsoft.com/office/drawing/2014/main" id="{93AD62D3-FBB7-A0CB-B4BC-5C67536AC302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9DF82FCB-EC98-238C-B4D8-80C834CAEE04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6CEE-750F-2077-B7E9-A9616E12C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3B7D0D2-7C94-BCEE-310F-DD02F4317A89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F796BA7-D7FD-14C8-06E9-B9368ECE85A2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D1B797B-387B-C05A-8941-322033575586}"/>
              </a:ext>
            </a:extLst>
          </p:cNvPr>
          <p:cNvSpPr/>
          <p:nvPr/>
        </p:nvSpPr>
        <p:spPr>
          <a:xfrm>
            <a:off x="3678345" y="797415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B1E0C24-6441-5496-F0C5-2C86C63A4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9EBD6E-1ED3-8F63-314E-6EF2456A312B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0B2B0E-E423-7CAC-B8F7-10D1E14E0CF7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11322-30CE-53E7-AA4E-713661ED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CE225E-B9AB-D236-7441-8BEFE862F06E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43C3487D-B68B-D266-9CA5-1C18BE6E0B60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E83B46F-BAFB-A020-000B-A648C33B07FA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552F4A1-65ED-8BA5-0D4D-8A33172D65D8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تهویه-باز شدن دریچه ها (شب)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10A12E3-790A-49E9-10A1-9AC5A2D60CF4}"/>
              </a:ext>
            </a:extLst>
          </p:cNvPr>
          <p:cNvSpPr/>
          <p:nvPr/>
        </p:nvSpPr>
        <p:spPr>
          <a:xfrm>
            <a:off x="9579949" y="2454228"/>
            <a:ext cx="859229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20-0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1BAE9D0-AA70-3862-F70F-FB2DA4B27114}"/>
              </a:ext>
            </a:extLst>
          </p:cNvPr>
          <p:cNvSpPr/>
          <p:nvPr/>
        </p:nvSpPr>
        <p:spPr>
          <a:xfrm>
            <a:off x="8842020" y="1989409"/>
            <a:ext cx="692417" cy="3142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رنج مجاز</a:t>
            </a:r>
            <a:endParaRPr lang="en-US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400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065DBA3-C6BE-2F09-DE16-148A496362CD}"/>
              </a:ext>
            </a:extLst>
          </p:cNvPr>
          <p:cNvSpPr/>
          <p:nvPr/>
        </p:nvSpPr>
        <p:spPr>
          <a:xfrm>
            <a:off x="8842020" y="2446637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30-0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6E4403E-F6F4-F2EA-FA26-909EF73827F1}"/>
              </a:ext>
            </a:extLst>
          </p:cNvPr>
          <p:cNvSpPr/>
          <p:nvPr/>
        </p:nvSpPr>
        <p:spPr>
          <a:xfrm>
            <a:off x="7434500" y="2446637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CD2FE5B-9451-E998-A5F3-47B4708440E3}"/>
              </a:ext>
            </a:extLst>
          </p:cNvPr>
          <p:cNvSpPr/>
          <p:nvPr/>
        </p:nvSpPr>
        <p:spPr>
          <a:xfrm>
            <a:off x="9589014" y="2902818"/>
            <a:ext cx="841097" cy="30013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30-21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CB2B58A-AB67-986E-9E9E-79FDF67814E1}"/>
              </a:ext>
            </a:extLst>
          </p:cNvPr>
          <p:cNvSpPr/>
          <p:nvPr/>
        </p:nvSpPr>
        <p:spPr>
          <a:xfrm>
            <a:off x="6060332" y="2445867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72AB923-3E0B-FBBA-A5D4-33F6128ED1DE}"/>
              </a:ext>
            </a:extLst>
          </p:cNvPr>
          <p:cNvSpPr/>
          <p:nvPr/>
        </p:nvSpPr>
        <p:spPr>
          <a:xfrm>
            <a:off x="9608623" y="3357274"/>
            <a:ext cx="832617" cy="288911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40-31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3F226301-6B5F-F361-6864-DC2453EA663E}"/>
              </a:ext>
            </a:extLst>
          </p:cNvPr>
          <p:cNvSpPr/>
          <p:nvPr/>
        </p:nvSpPr>
        <p:spPr>
          <a:xfrm>
            <a:off x="9601734" y="3826004"/>
            <a:ext cx="832617" cy="30013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50-41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B504AD7-716B-6DC7-05E6-ACA06B62B55C}"/>
              </a:ext>
            </a:extLst>
          </p:cNvPr>
          <p:cNvSpPr/>
          <p:nvPr/>
        </p:nvSpPr>
        <p:spPr>
          <a:xfrm rot="16200000">
            <a:off x="9574634" y="3365459"/>
            <a:ext cx="2182561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98260C0A-A628-BCA4-6893-31E896AD91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1600" y="5004980"/>
            <a:ext cx="492635" cy="7492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F8FDF2-9D58-DEBF-3B7B-8871E9F1A9BD}"/>
              </a:ext>
            </a:extLst>
          </p:cNvPr>
          <p:cNvSpPr/>
          <p:nvPr/>
        </p:nvSpPr>
        <p:spPr>
          <a:xfrm>
            <a:off x="9588429" y="1978582"/>
            <a:ext cx="859229" cy="31421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سرعت باد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Km/h</a:t>
            </a:r>
            <a:endParaRPr lang="fa-IR" sz="1000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CA6F65-F46E-773B-D4DB-4870FAEA541B}"/>
              </a:ext>
            </a:extLst>
          </p:cNvPr>
          <p:cNvSpPr/>
          <p:nvPr/>
        </p:nvSpPr>
        <p:spPr>
          <a:xfrm>
            <a:off x="9608623" y="4288865"/>
            <a:ext cx="841097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بالای 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0B9FD8-C22B-D30C-6FD7-C368BA4B9E8D}"/>
              </a:ext>
            </a:extLst>
          </p:cNvPr>
          <p:cNvSpPr/>
          <p:nvPr/>
        </p:nvSpPr>
        <p:spPr>
          <a:xfrm>
            <a:off x="5281729" y="2445867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30-0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42374F-736C-C7BA-A425-2F59BEE59933}"/>
              </a:ext>
            </a:extLst>
          </p:cNvPr>
          <p:cNvSpPr/>
          <p:nvPr/>
        </p:nvSpPr>
        <p:spPr>
          <a:xfrm>
            <a:off x="5273341" y="1967427"/>
            <a:ext cx="692417" cy="3433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رنج مجاز</a:t>
            </a:r>
            <a:endParaRPr lang="en-US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400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B00BBD-43B4-EB02-3CCC-DC405D9F9386}"/>
              </a:ext>
            </a:extLst>
          </p:cNvPr>
          <p:cNvSpPr/>
          <p:nvPr/>
        </p:nvSpPr>
        <p:spPr>
          <a:xfrm>
            <a:off x="7434499" y="1979368"/>
            <a:ext cx="1304560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دریچه های موافق باد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4146C83-A95F-B2C4-C71B-E8CE6D92CA65}"/>
              </a:ext>
            </a:extLst>
          </p:cNvPr>
          <p:cNvSpPr/>
          <p:nvPr/>
        </p:nvSpPr>
        <p:spPr>
          <a:xfrm>
            <a:off x="6059658" y="1978581"/>
            <a:ext cx="1304560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دریچه های مخالف باد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C920B9A-B785-1626-6499-46E65A52B75E}"/>
              </a:ext>
            </a:extLst>
          </p:cNvPr>
          <p:cNvSpPr/>
          <p:nvPr/>
        </p:nvSpPr>
        <p:spPr>
          <a:xfrm>
            <a:off x="8842020" y="2903588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30-0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1EF2E5-935B-00D8-D781-2CD8B6C568DB}"/>
              </a:ext>
            </a:extLst>
          </p:cNvPr>
          <p:cNvSpPr/>
          <p:nvPr/>
        </p:nvSpPr>
        <p:spPr>
          <a:xfrm>
            <a:off x="7434500" y="290358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E0FAF39-B6D0-6043-FE3A-037B2B0C7907}"/>
              </a:ext>
            </a:extLst>
          </p:cNvPr>
          <p:cNvSpPr/>
          <p:nvPr/>
        </p:nvSpPr>
        <p:spPr>
          <a:xfrm>
            <a:off x="6060332" y="290281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4D51E5-1B52-20EE-18B5-F41A6299C3C5}"/>
              </a:ext>
            </a:extLst>
          </p:cNvPr>
          <p:cNvSpPr/>
          <p:nvPr/>
        </p:nvSpPr>
        <p:spPr>
          <a:xfrm>
            <a:off x="5281729" y="2902818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15-0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6ACC006-DB02-E8FE-9178-57B7E9521E0A}"/>
              </a:ext>
            </a:extLst>
          </p:cNvPr>
          <p:cNvSpPr/>
          <p:nvPr/>
        </p:nvSpPr>
        <p:spPr>
          <a:xfrm>
            <a:off x="8829182" y="3351511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15-0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0B9D08D-22AE-B52B-1A9D-01091E32828A}"/>
              </a:ext>
            </a:extLst>
          </p:cNvPr>
          <p:cNvSpPr/>
          <p:nvPr/>
        </p:nvSpPr>
        <p:spPr>
          <a:xfrm>
            <a:off x="7421662" y="335151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515E3BC-CFFC-DAB9-4072-3598012D0B72}"/>
              </a:ext>
            </a:extLst>
          </p:cNvPr>
          <p:cNvSpPr/>
          <p:nvPr/>
        </p:nvSpPr>
        <p:spPr>
          <a:xfrm>
            <a:off x="6047494" y="335074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9CBAC67-CAA3-7253-FBC1-C78237B44EFB}"/>
              </a:ext>
            </a:extLst>
          </p:cNvPr>
          <p:cNvSpPr/>
          <p:nvPr/>
        </p:nvSpPr>
        <p:spPr>
          <a:xfrm>
            <a:off x="5268891" y="3350741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10-0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A58204-639A-202D-D93D-969DF9C29918}"/>
              </a:ext>
            </a:extLst>
          </p:cNvPr>
          <p:cNvSpPr/>
          <p:nvPr/>
        </p:nvSpPr>
        <p:spPr>
          <a:xfrm>
            <a:off x="8841347" y="3799434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7217A9D-C938-CF6E-7709-5B2C02DD3025}"/>
              </a:ext>
            </a:extLst>
          </p:cNvPr>
          <p:cNvSpPr/>
          <p:nvPr/>
        </p:nvSpPr>
        <p:spPr>
          <a:xfrm>
            <a:off x="7433827" y="379943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6FBBC9D-76A3-2EA4-E11A-9FA50B3E70A8}"/>
              </a:ext>
            </a:extLst>
          </p:cNvPr>
          <p:cNvSpPr/>
          <p:nvPr/>
        </p:nvSpPr>
        <p:spPr>
          <a:xfrm>
            <a:off x="6059659" y="379866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B7B6284-EDD6-C3B9-A29C-93046019E538}"/>
              </a:ext>
            </a:extLst>
          </p:cNvPr>
          <p:cNvSpPr/>
          <p:nvPr/>
        </p:nvSpPr>
        <p:spPr>
          <a:xfrm>
            <a:off x="5281056" y="3798664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10-0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0BDA14-8614-54BC-6D31-F616C59B6FBA}"/>
              </a:ext>
            </a:extLst>
          </p:cNvPr>
          <p:cNvSpPr/>
          <p:nvPr/>
        </p:nvSpPr>
        <p:spPr>
          <a:xfrm>
            <a:off x="8834789" y="4285822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2570E5-BE1E-4688-0B7A-1A8D7864D90C}"/>
              </a:ext>
            </a:extLst>
          </p:cNvPr>
          <p:cNvSpPr/>
          <p:nvPr/>
        </p:nvSpPr>
        <p:spPr>
          <a:xfrm>
            <a:off x="7427269" y="428582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4939750-FC77-9896-970A-FF16362669AB}"/>
              </a:ext>
            </a:extLst>
          </p:cNvPr>
          <p:cNvSpPr/>
          <p:nvPr/>
        </p:nvSpPr>
        <p:spPr>
          <a:xfrm>
            <a:off x="6053101" y="428505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8E454E7-C56E-5D08-10DC-B981053CF924}"/>
              </a:ext>
            </a:extLst>
          </p:cNvPr>
          <p:cNvSpPr/>
          <p:nvPr/>
        </p:nvSpPr>
        <p:spPr>
          <a:xfrm>
            <a:off x="5274498" y="4285052"/>
            <a:ext cx="675642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0</a:t>
            </a:r>
          </a:p>
        </p:txBody>
      </p:sp>
      <p:pic>
        <p:nvPicPr>
          <p:cNvPr id="44" name="Picture 43" descr="A red and white clock&#10;&#10;AI-generated content may be incorrect.">
            <a:extLst>
              <a:ext uri="{FF2B5EF4-FFF2-40B4-BE49-F238E27FC236}">
                <a16:creationId xmlns:a16="http://schemas.microsoft.com/office/drawing/2014/main" id="{81FCA470-E5FF-514B-5AC5-93823F0E2A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26" y="2573185"/>
            <a:ext cx="907153" cy="907153"/>
          </a:xfrm>
          <a:prstGeom prst="rect">
            <a:avLst/>
          </a:prstGeom>
        </p:spPr>
      </p:pic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A7F48A7-D986-6BA4-EF8B-7DA3223EBA21}"/>
              </a:ext>
            </a:extLst>
          </p:cNvPr>
          <p:cNvSpPr/>
          <p:nvPr/>
        </p:nvSpPr>
        <p:spPr>
          <a:xfrm>
            <a:off x="9579949" y="5189926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2" name="Picture 4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1816D888-82F8-9644-A19C-A52CA91E86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31817" y="5015695"/>
            <a:ext cx="492635" cy="7492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B7EB09-C7DC-7537-48BC-5DF4AD87CF4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18E81A-A5AB-0E14-A0AF-6DF6CCB8C2A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A6A643F-B429-026F-302E-A8E514FF2A6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18CB0F-FA69-73DD-9168-70E4F0BAA722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38D2621-E1A6-A6FA-7388-888A5966E831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3F986D8-2E33-1862-1A63-916447444B46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C556671-6117-DA0B-0FB6-161F9783CED2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B7229E4-9D8F-879B-3A6B-8359F2CE76A3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5B2B503-71AE-463D-1B6A-01F8DEF6E984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54D3B50-E39F-A7BF-9FB1-C8361369A18E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23A3F0C-1545-2895-C636-35E49BAAA4F8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53" name="Picture 5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9640DA-FF03-F9B8-A1F0-DD1B46436C6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54" name="Picture 5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4ECB54B-367C-5B8D-E73A-F549DF7824E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55" name="Picture 5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9C63A99-F256-4C2A-1F4B-131D77ECC0E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56" name="Picture 55" descr="A black and white logo&#10;&#10;AI-generated content may be incorrect.">
            <a:extLst>
              <a:ext uri="{FF2B5EF4-FFF2-40B4-BE49-F238E27FC236}">
                <a16:creationId xmlns:a16="http://schemas.microsoft.com/office/drawing/2014/main" id="{D02559A7-E077-D8F4-F72E-C69C24E2203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D465182E-2B08-E3CF-569D-2C0EF8A0C222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A70D9-FF29-40FD-ED10-C199BDA96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B4C93C7E-97D0-827B-F6C3-5B8A53100F83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7F40E7C-1859-391C-F23F-824BBE3A13F5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9B68FE1-CE22-F696-A476-8CDD88B1FBF0}"/>
              </a:ext>
            </a:extLst>
          </p:cNvPr>
          <p:cNvSpPr/>
          <p:nvPr/>
        </p:nvSpPr>
        <p:spPr>
          <a:xfrm>
            <a:off x="3649491" y="773587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983B26C-D61E-58B4-03A1-B9249508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A8A3DD-F5DD-6674-A5D1-B78C9ABBF938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547AD9-CE7C-2996-19B7-85B0AEAF35CF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DE8E9-49FE-C669-B6CF-C278427F7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B1709B-17B0-3E20-FD99-5BD8BBB7092F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FF0A497-D96B-8884-965A-837C2F1939F2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B7EC152-A14C-E81E-5DAA-9CA5AA31B9C6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978941F6-1168-5353-F5E7-D4C79B977211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تهویه- کارکرد فن های اگزاست با محدودیت سرعت باد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48EB1C4-5C25-30FB-701F-ECB6EA8A8C4C}"/>
              </a:ext>
            </a:extLst>
          </p:cNvPr>
          <p:cNvSpPr/>
          <p:nvPr/>
        </p:nvSpPr>
        <p:spPr>
          <a:xfrm>
            <a:off x="10233363" y="2420640"/>
            <a:ext cx="646961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20-0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9BB280D-4051-CE7D-02E1-95616947694B}"/>
              </a:ext>
            </a:extLst>
          </p:cNvPr>
          <p:cNvSpPr/>
          <p:nvPr/>
        </p:nvSpPr>
        <p:spPr>
          <a:xfrm>
            <a:off x="10258313" y="3031478"/>
            <a:ext cx="623477" cy="30013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30-21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F554D14-202E-7712-7753-D12847DD7897}"/>
              </a:ext>
            </a:extLst>
          </p:cNvPr>
          <p:cNvSpPr/>
          <p:nvPr/>
        </p:nvSpPr>
        <p:spPr>
          <a:xfrm>
            <a:off x="10257308" y="3672085"/>
            <a:ext cx="614648" cy="288911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40-31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AFE56C5-8ABB-96B9-4E42-F1C396F3203D}"/>
              </a:ext>
            </a:extLst>
          </p:cNvPr>
          <p:cNvSpPr/>
          <p:nvPr/>
        </p:nvSpPr>
        <p:spPr>
          <a:xfrm rot="16200000">
            <a:off x="10364230" y="3028698"/>
            <a:ext cx="1521220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روز و شب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BCEC347E-6BD5-91DA-866E-32393D77AB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2600" y="4984176"/>
            <a:ext cx="492635" cy="7492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721E20-2370-5C69-369C-97B6D513F10D}"/>
              </a:ext>
            </a:extLst>
          </p:cNvPr>
          <p:cNvSpPr/>
          <p:nvPr/>
        </p:nvSpPr>
        <p:spPr>
          <a:xfrm>
            <a:off x="10214738" y="1898911"/>
            <a:ext cx="683283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سرعت باد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Km/h</a:t>
            </a:r>
            <a:endParaRPr lang="fa-IR" sz="1000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0EC64E1-5872-8A94-8418-FCA45C066243}"/>
              </a:ext>
            </a:extLst>
          </p:cNvPr>
          <p:cNvSpPr/>
          <p:nvPr/>
        </p:nvSpPr>
        <p:spPr>
          <a:xfrm>
            <a:off x="9520949" y="5169122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2" name="Picture 4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484B65BD-AA9C-929F-2079-81FEEA9DB4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2817" y="4994891"/>
            <a:ext cx="492635" cy="749215"/>
          </a:xfrm>
          <a:prstGeom prst="rect">
            <a:avLst/>
          </a:prstGeom>
        </p:spPr>
      </p:pic>
      <p:pic>
        <p:nvPicPr>
          <p:cNvPr id="64" name="Picture 63" descr="A green and white switch&#10;&#10;AI-generated content may be incorrect.">
            <a:extLst>
              <a:ext uri="{FF2B5EF4-FFF2-40B4-BE49-F238E27FC236}">
                <a16:creationId xmlns:a16="http://schemas.microsoft.com/office/drawing/2014/main" id="{BC9DF89F-F4E3-402E-9A6B-4F0ABCCACB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2087741"/>
            <a:ext cx="982964" cy="982964"/>
          </a:xfrm>
          <a:prstGeom prst="rect">
            <a:avLst/>
          </a:prstGeom>
        </p:spPr>
      </p:pic>
      <p:pic>
        <p:nvPicPr>
          <p:cNvPr id="88" name="Picture 87" descr="A green and white switch&#10;&#10;AI-generated content may be incorrect.">
            <a:extLst>
              <a:ext uri="{FF2B5EF4-FFF2-40B4-BE49-F238E27FC236}">
                <a16:creationId xmlns:a16="http://schemas.microsoft.com/office/drawing/2014/main" id="{B3812530-7E64-47A2-2CBC-37C53C99F4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26" y="2078985"/>
            <a:ext cx="982964" cy="982964"/>
          </a:xfrm>
          <a:prstGeom prst="rect">
            <a:avLst/>
          </a:prstGeom>
        </p:spPr>
      </p:pic>
      <p:pic>
        <p:nvPicPr>
          <p:cNvPr id="89" name="Picture 88" descr="A green and white switch&#10;&#10;AI-generated content may be incorrect.">
            <a:extLst>
              <a:ext uri="{FF2B5EF4-FFF2-40B4-BE49-F238E27FC236}">
                <a16:creationId xmlns:a16="http://schemas.microsoft.com/office/drawing/2014/main" id="{9CE240DF-CCC8-2BB1-FA58-091D4FCF82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04" y="2061322"/>
            <a:ext cx="982964" cy="982964"/>
          </a:xfrm>
          <a:prstGeom prst="rect">
            <a:avLst/>
          </a:prstGeom>
        </p:spPr>
      </p:pic>
      <p:pic>
        <p:nvPicPr>
          <p:cNvPr id="93" name="Picture 92" descr="A green and white switch&#10;&#10;AI-generated content may be incorrect.">
            <a:extLst>
              <a:ext uri="{FF2B5EF4-FFF2-40B4-BE49-F238E27FC236}">
                <a16:creationId xmlns:a16="http://schemas.microsoft.com/office/drawing/2014/main" id="{61DE40C4-538E-CBDF-91E2-4418E981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14" y="2078985"/>
            <a:ext cx="982964" cy="982964"/>
          </a:xfrm>
          <a:prstGeom prst="rect">
            <a:avLst/>
          </a:prstGeom>
        </p:spPr>
      </p:pic>
      <p:pic>
        <p:nvPicPr>
          <p:cNvPr id="94" name="Picture 93" descr="A green and white switch&#10;&#10;AI-generated content may be incorrect.">
            <a:extLst>
              <a:ext uri="{FF2B5EF4-FFF2-40B4-BE49-F238E27FC236}">
                <a16:creationId xmlns:a16="http://schemas.microsoft.com/office/drawing/2014/main" id="{3935562C-F28A-ACD2-6265-5842519614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24" y="2078985"/>
            <a:ext cx="982964" cy="982964"/>
          </a:xfrm>
          <a:prstGeom prst="rect">
            <a:avLst/>
          </a:prstGeom>
        </p:spPr>
      </p:pic>
      <p:pic>
        <p:nvPicPr>
          <p:cNvPr id="95" name="Picture 94" descr="A green and white switch&#10;&#10;AI-generated content may be incorrect.">
            <a:extLst>
              <a:ext uri="{FF2B5EF4-FFF2-40B4-BE49-F238E27FC236}">
                <a16:creationId xmlns:a16="http://schemas.microsoft.com/office/drawing/2014/main" id="{746EF3D2-C030-FAAC-AF92-CFF0338A25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32" y="2087741"/>
            <a:ext cx="982964" cy="982964"/>
          </a:xfrm>
          <a:prstGeom prst="rect">
            <a:avLst/>
          </a:prstGeom>
        </p:spPr>
      </p:pic>
      <p:pic>
        <p:nvPicPr>
          <p:cNvPr id="98" name="Picture 97" descr="A green and white switch&#10;&#10;AI-generated content may be incorrect.">
            <a:extLst>
              <a:ext uri="{FF2B5EF4-FFF2-40B4-BE49-F238E27FC236}">
                <a16:creationId xmlns:a16="http://schemas.microsoft.com/office/drawing/2014/main" id="{25A27ED6-B034-7F83-9BED-F1A103CC81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09" y="2707207"/>
            <a:ext cx="982964" cy="982964"/>
          </a:xfrm>
          <a:prstGeom prst="rect">
            <a:avLst/>
          </a:prstGeom>
        </p:spPr>
      </p:pic>
      <p:pic>
        <p:nvPicPr>
          <p:cNvPr id="99" name="Picture 98" descr="A green and white switch&#10;&#10;AI-generated content may be incorrect.">
            <a:extLst>
              <a:ext uri="{FF2B5EF4-FFF2-40B4-BE49-F238E27FC236}">
                <a16:creationId xmlns:a16="http://schemas.microsoft.com/office/drawing/2014/main" id="{B246BFA3-3AFE-C1C8-AC9F-3F3FB9C26F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61" y="2698451"/>
            <a:ext cx="982964" cy="982964"/>
          </a:xfrm>
          <a:prstGeom prst="rect">
            <a:avLst/>
          </a:prstGeom>
        </p:spPr>
      </p:pic>
      <p:pic>
        <p:nvPicPr>
          <p:cNvPr id="100" name="Picture 99" descr="A green and white switch&#10;&#10;AI-generated content may be incorrect.">
            <a:extLst>
              <a:ext uri="{FF2B5EF4-FFF2-40B4-BE49-F238E27FC236}">
                <a16:creationId xmlns:a16="http://schemas.microsoft.com/office/drawing/2014/main" id="{8EDD875B-E855-2A1F-6731-FF2FF5957B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39" y="2680788"/>
            <a:ext cx="982964" cy="982964"/>
          </a:xfrm>
          <a:prstGeom prst="rect">
            <a:avLst/>
          </a:prstGeom>
        </p:spPr>
      </p:pic>
      <p:pic>
        <p:nvPicPr>
          <p:cNvPr id="101" name="Picture 100" descr="A green and white switch&#10;&#10;AI-generated content may be incorrect.">
            <a:extLst>
              <a:ext uri="{FF2B5EF4-FFF2-40B4-BE49-F238E27FC236}">
                <a16:creationId xmlns:a16="http://schemas.microsoft.com/office/drawing/2014/main" id="{4594588F-7599-F280-8C1A-EFEC1344BF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49" y="2698451"/>
            <a:ext cx="982964" cy="982964"/>
          </a:xfrm>
          <a:prstGeom prst="rect">
            <a:avLst/>
          </a:prstGeom>
        </p:spPr>
      </p:pic>
      <p:pic>
        <p:nvPicPr>
          <p:cNvPr id="102" name="Picture 101" descr="A green and white switch&#10;&#10;AI-generated content may be incorrect.">
            <a:extLst>
              <a:ext uri="{FF2B5EF4-FFF2-40B4-BE49-F238E27FC236}">
                <a16:creationId xmlns:a16="http://schemas.microsoft.com/office/drawing/2014/main" id="{6C2CBACC-3B4F-9055-64A7-6B9C13BC75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59" y="2698451"/>
            <a:ext cx="982964" cy="982964"/>
          </a:xfrm>
          <a:prstGeom prst="rect">
            <a:avLst/>
          </a:prstGeom>
        </p:spPr>
      </p:pic>
      <p:pic>
        <p:nvPicPr>
          <p:cNvPr id="103" name="Picture 102" descr="A green and white switch&#10;&#10;AI-generated content may be incorrect.">
            <a:extLst>
              <a:ext uri="{FF2B5EF4-FFF2-40B4-BE49-F238E27FC236}">
                <a16:creationId xmlns:a16="http://schemas.microsoft.com/office/drawing/2014/main" id="{3E94968B-B1F4-4403-8B37-F641F8DD5D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67" y="2707207"/>
            <a:ext cx="982964" cy="982964"/>
          </a:xfrm>
          <a:prstGeom prst="rect">
            <a:avLst/>
          </a:prstGeom>
        </p:spPr>
      </p:pic>
      <p:pic>
        <p:nvPicPr>
          <p:cNvPr id="104" name="Picture 103" descr="A green and white switch&#10;&#10;AI-generated content may be incorrect.">
            <a:extLst>
              <a:ext uri="{FF2B5EF4-FFF2-40B4-BE49-F238E27FC236}">
                <a16:creationId xmlns:a16="http://schemas.microsoft.com/office/drawing/2014/main" id="{49E1A1F5-8CFC-2FFA-DA3D-778060EB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11" y="3326426"/>
            <a:ext cx="982964" cy="982964"/>
          </a:xfrm>
          <a:prstGeom prst="rect">
            <a:avLst/>
          </a:prstGeom>
        </p:spPr>
      </p:pic>
      <p:pic>
        <p:nvPicPr>
          <p:cNvPr id="105" name="Picture 104" descr="A green and white switch&#10;&#10;AI-generated content may be incorrect.">
            <a:extLst>
              <a:ext uri="{FF2B5EF4-FFF2-40B4-BE49-F238E27FC236}">
                <a16:creationId xmlns:a16="http://schemas.microsoft.com/office/drawing/2014/main" id="{50D2CF8B-2017-5314-9F73-4D00A7524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63" y="3317670"/>
            <a:ext cx="982964" cy="982964"/>
          </a:xfrm>
          <a:prstGeom prst="rect">
            <a:avLst/>
          </a:prstGeom>
        </p:spPr>
      </p:pic>
      <p:pic>
        <p:nvPicPr>
          <p:cNvPr id="106" name="Picture 105" descr="A green and white switch&#10;&#10;AI-generated content may be incorrect.">
            <a:extLst>
              <a:ext uri="{FF2B5EF4-FFF2-40B4-BE49-F238E27FC236}">
                <a16:creationId xmlns:a16="http://schemas.microsoft.com/office/drawing/2014/main" id="{F3C89B6C-FFFD-1ECF-1908-BEDB9F3CBE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1" y="3300007"/>
            <a:ext cx="982964" cy="982964"/>
          </a:xfrm>
          <a:prstGeom prst="rect">
            <a:avLst/>
          </a:prstGeom>
        </p:spPr>
      </p:pic>
      <p:pic>
        <p:nvPicPr>
          <p:cNvPr id="107" name="Picture 106" descr="A green and white switch&#10;&#10;AI-generated content may be incorrect.">
            <a:extLst>
              <a:ext uri="{FF2B5EF4-FFF2-40B4-BE49-F238E27FC236}">
                <a16:creationId xmlns:a16="http://schemas.microsoft.com/office/drawing/2014/main" id="{A1168504-A7AF-E375-49A9-C1EBA7DEB3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51" y="3317670"/>
            <a:ext cx="982964" cy="982964"/>
          </a:xfrm>
          <a:prstGeom prst="rect">
            <a:avLst/>
          </a:prstGeom>
        </p:spPr>
      </p:pic>
      <p:pic>
        <p:nvPicPr>
          <p:cNvPr id="108" name="Picture 107" descr="A green and white switch&#10;&#10;AI-generated content may be incorrect.">
            <a:extLst>
              <a:ext uri="{FF2B5EF4-FFF2-40B4-BE49-F238E27FC236}">
                <a16:creationId xmlns:a16="http://schemas.microsoft.com/office/drawing/2014/main" id="{6D8A3F4E-62B4-BF38-F8B7-DCC9C01BCA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61" y="3317670"/>
            <a:ext cx="982964" cy="982964"/>
          </a:xfrm>
          <a:prstGeom prst="rect">
            <a:avLst/>
          </a:prstGeom>
        </p:spPr>
      </p:pic>
      <p:pic>
        <p:nvPicPr>
          <p:cNvPr id="110" name="Picture 109" descr="A green and white switch&#10;&#10;AI-generated content may be incorrect.">
            <a:extLst>
              <a:ext uri="{FF2B5EF4-FFF2-40B4-BE49-F238E27FC236}">
                <a16:creationId xmlns:a16="http://schemas.microsoft.com/office/drawing/2014/main" id="{E35DE0EB-4574-4270-D069-CF132F20DB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69" y="3326426"/>
            <a:ext cx="982964" cy="982964"/>
          </a:xfrm>
          <a:prstGeom prst="rect">
            <a:avLst/>
          </a:prstGeom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8752BD7-C8F4-C9C1-AD71-1A3A35E960EE}"/>
              </a:ext>
            </a:extLst>
          </p:cNvPr>
          <p:cNvSpPr/>
          <p:nvPr/>
        </p:nvSpPr>
        <p:spPr>
          <a:xfrm>
            <a:off x="4236992" y="1498591"/>
            <a:ext cx="5919446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روشن شدن فن های اگزاست</a:t>
            </a:r>
          </a:p>
        </p:txBody>
      </p:sp>
      <p:pic>
        <p:nvPicPr>
          <p:cNvPr id="113" name="Picture 112" descr="A black and white fan&#10;&#10;AI-generated content may be incorrect.">
            <a:extLst>
              <a:ext uri="{FF2B5EF4-FFF2-40B4-BE49-F238E27FC236}">
                <a16:creationId xmlns:a16="http://schemas.microsoft.com/office/drawing/2014/main" id="{FD1565A1-29DC-9D86-D08D-BE52F59DA3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67" y="4349933"/>
            <a:ext cx="1197875" cy="1200320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931BAE0-0745-841C-A7D9-33591D84F655}"/>
              </a:ext>
            </a:extLst>
          </p:cNvPr>
          <p:cNvSpPr/>
          <p:nvPr/>
        </p:nvSpPr>
        <p:spPr>
          <a:xfrm>
            <a:off x="9404761" y="1902224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FBC763ED-F1CA-1FCD-50BB-DF3BC2EBFF78}"/>
              </a:ext>
            </a:extLst>
          </p:cNvPr>
          <p:cNvSpPr/>
          <p:nvPr/>
        </p:nvSpPr>
        <p:spPr>
          <a:xfrm>
            <a:off x="9312004" y="193078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AE20B869-DC66-2C36-9A37-58A6B7E51ECE}"/>
              </a:ext>
            </a:extLst>
          </p:cNvPr>
          <p:cNvSpPr/>
          <p:nvPr/>
        </p:nvSpPr>
        <p:spPr>
          <a:xfrm>
            <a:off x="8393814" y="191175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7" name="Flowchart: Connector 116">
            <a:extLst>
              <a:ext uri="{FF2B5EF4-FFF2-40B4-BE49-F238E27FC236}">
                <a16:creationId xmlns:a16="http://schemas.microsoft.com/office/drawing/2014/main" id="{087370C2-4857-239E-2E6E-547C12294178}"/>
              </a:ext>
            </a:extLst>
          </p:cNvPr>
          <p:cNvSpPr/>
          <p:nvPr/>
        </p:nvSpPr>
        <p:spPr>
          <a:xfrm>
            <a:off x="8301057" y="194031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C8D2D27-C5B5-8882-666A-15687167F333}"/>
              </a:ext>
            </a:extLst>
          </p:cNvPr>
          <p:cNvSpPr/>
          <p:nvPr/>
        </p:nvSpPr>
        <p:spPr>
          <a:xfrm>
            <a:off x="7356952" y="1902224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43EC2A51-A727-4095-EC53-ECDE5C3B8614}"/>
              </a:ext>
            </a:extLst>
          </p:cNvPr>
          <p:cNvSpPr/>
          <p:nvPr/>
        </p:nvSpPr>
        <p:spPr>
          <a:xfrm>
            <a:off x="7264195" y="193078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689157F-67D4-3B5B-982D-29D3FBC50ADB}"/>
              </a:ext>
            </a:extLst>
          </p:cNvPr>
          <p:cNvSpPr/>
          <p:nvPr/>
        </p:nvSpPr>
        <p:spPr>
          <a:xfrm>
            <a:off x="6383727" y="191175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CB7DA42A-DD43-02F2-7418-27D6C43EFDCD}"/>
              </a:ext>
            </a:extLst>
          </p:cNvPr>
          <p:cNvSpPr/>
          <p:nvPr/>
        </p:nvSpPr>
        <p:spPr>
          <a:xfrm>
            <a:off x="6290970" y="194031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CD1A4A9-70FA-E051-ABD6-F1D84D2EBA0D}"/>
              </a:ext>
            </a:extLst>
          </p:cNvPr>
          <p:cNvSpPr/>
          <p:nvPr/>
        </p:nvSpPr>
        <p:spPr>
          <a:xfrm>
            <a:off x="5346865" y="191175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07256403-4035-EDB5-CE13-A2DC019DABC2}"/>
              </a:ext>
            </a:extLst>
          </p:cNvPr>
          <p:cNvSpPr/>
          <p:nvPr/>
        </p:nvSpPr>
        <p:spPr>
          <a:xfrm>
            <a:off x="5254108" y="194031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3B43D41E-A137-C3EE-97B8-BD9382431684}"/>
              </a:ext>
            </a:extLst>
          </p:cNvPr>
          <p:cNvSpPr/>
          <p:nvPr/>
        </p:nvSpPr>
        <p:spPr>
          <a:xfrm>
            <a:off x="4346686" y="1930786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BF919BA2-F564-FF3A-70C5-5D3D7AB5FC15}"/>
              </a:ext>
            </a:extLst>
          </p:cNvPr>
          <p:cNvSpPr/>
          <p:nvPr/>
        </p:nvSpPr>
        <p:spPr>
          <a:xfrm>
            <a:off x="4253929" y="195934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527DC8-21F9-3333-705F-9EA9FDCA935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83C74A-2183-0C88-B8D0-65B8469866FB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E8426D9-950C-322C-8C73-54B9D2B9BE9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2CA493-7124-F96E-6F34-F5A74A9BEAC6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877877-1D31-70DE-E4D5-916174BAD450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758C45-ACA4-8E42-0A64-6257F28FF45B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889DEA-1052-B69B-00EE-EA5F798BF26F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2D684B-2B93-AB60-45B2-02D387B0742D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901EC8A-E36C-2ACD-F154-4597A52C980D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FFF858-69D5-8766-367D-328F83F20D9D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715D17-07CF-6221-D9A8-ADC06A492690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3918D72-B0AF-CA36-7E70-B5EEDDE1F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8B1FB1E-81FF-6E78-67BB-7E16115BE03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B0ED494-15D4-2A5D-B165-DD6F4AE6D92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1" name="Picture 30" descr="A black and white logo&#10;&#10;AI-generated content may be incorrect.">
            <a:extLst>
              <a:ext uri="{FF2B5EF4-FFF2-40B4-BE49-F238E27FC236}">
                <a16:creationId xmlns:a16="http://schemas.microsoft.com/office/drawing/2014/main" id="{6F9F1795-1BAF-E118-13F0-FD0E10998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E2175B3-6725-5D85-47AC-F72E7D219216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0C00E-6154-22BB-EBCE-A1F91B776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0A0329C9-6817-A53A-0055-C14DAB931FC8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C1C75D80-5818-6E84-F04E-8B31DFAF3EC4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1CAB29F-6875-E1F5-33C1-E5905FE39B29}"/>
              </a:ext>
            </a:extLst>
          </p:cNvPr>
          <p:cNvSpPr/>
          <p:nvPr/>
        </p:nvSpPr>
        <p:spPr>
          <a:xfrm>
            <a:off x="3667714" y="765154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C20D458-E901-2B89-1BBB-B7C2805F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2044E-E15D-28FB-7521-27838C15AF67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E771DD-1DAE-2EB1-37B0-E41D7988670D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6A23F-BFCC-284D-DD90-B601A6116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B85BA3-4517-0D92-CB34-72BDF63214A3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331A5314-DC7B-1DEA-493E-00263CBE40E6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9A6E4F-B8A1-F5F4-CC74-082643DFC545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315C50C3-B2EB-647B-12FC-1A33A7E96E3E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تهویه- کارکرد فن های اگزاست و دریچه ها (روز)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F4B8CBB-00A1-7323-4330-93C8CFA46016}"/>
              </a:ext>
            </a:extLst>
          </p:cNvPr>
          <p:cNvSpPr/>
          <p:nvPr/>
        </p:nvSpPr>
        <p:spPr>
          <a:xfrm>
            <a:off x="10233363" y="2420640"/>
            <a:ext cx="646961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5-0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5438FE6-A365-60A8-CF7E-FB5207BDED11}"/>
              </a:ext>
            </a:extLst>
          </p:cNvPr>
          <p:cNvSpPr/>
          <p:nvPr/>
        </p:nvSpPr>
        <p:spPr>
          <a:xfrm>
            <a:off x="10258313" y="3031478"/>
            <a:ext cx="623477" cy="30013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10-6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927E9E2-E665-60FF-AAD0-524598FFE7FA}"/>
              </a:ext>
            </a:extLst>
          </p:cNvPr>
          <p:cNvSpPr/>
          <p:nvPr/>
        </p:nvSpPr>
        <p:spPr>
          <a:xfrm>
            <a:off x="10257308" y="3672085"/>
            <a:ext cx="614648" cy="288911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15-11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65B05FB-24CC-D7C5-4F45-FB224BBFBBEC}"/>
              </a:ext>
            </a:extLst>
          </p:cNvPr>
          <p:cNvSpPr/>
          <p:nvPr/>
        </p:nvSpPr>
        <p:spPr>
          <a:xfrm rot="16200000">
            <a:off x="10364230" y="3028698"/>
            <a:ext cx="1521220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روز 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9D0A2D4F-8614-5A26-DE4F-A4A23FA3BA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3530" y="4911008"/>
            <a:ext cx="492635" cy="7492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8AB32F-0620-45A1-6AD0-ACF64E2C5841}"/>
              </a:ext>
            </a:extLst>
          </p:cNvPr>
          <p:cNvSpPr/>
          <p:nvPr/>
        </p:nvSpPr>
        <p:spPr>
          <a:xfrm>
            <a:off x="10214738" y="1898911"/>
            <a:ext cx="683283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دما/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66E024E-732B-B7DD-909E-443223834CBB}"/>
              </a:ext>
            </a:extLst>
          </p:cNvPr>
          <p:cNvSpPr/>
          <p:nvPr/>
        </p:nvSpPr>
        <p:spPr>
          <a:xfrm>
            <a:off x="9501879" y="5095954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2" name="Picture 4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ABB1CCD5-61A8-0997-6A1F-F53FD048B8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53747" y="4921723"/>
            <a:ext cx="492635" cy="749215"/>
          </a:xfrm>
          <a:prstGeom prst="rect">
            <a:avLst/>
          </a:prstGeom>
        </p:spPr>
      </p:pic>
      <p:pic>
        <p:nvPicPr>
          <p:cNvPr id="64" name="Picture 63" descr="A green and white switch&#10;&#10;AI-generated content may be incorrect.">
            <a:extLst>
              <a:ext uri="{FF2B5EF4-FFF2-40B4-BE49-F238E27FC236}">
                <a16:creationId xmlns:a16="http://schemas.microsoft.com/office/drawing/2014/main" id="{769D87B4-370C-66D9-01E5-FCD71FE660F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52" y="2174254"/>
            <a:ext cx="797861" cy="797861"/>
          </a:xfrm>
          <a:prstGeom prst="rect">
            <a:avLst/>
          </a:prstGeom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A6107793-A809-01FC-42BA-70FD8F0BE2AC}"/>
              </a:ext>
            </a:extLst>
          </p:cNvPr>
          <p:cNvSpPr/>
          <p:nvPr/>
        </p:nvSpPr>
        <p:spPr>
          <a:xfrm>
            <a:off x="4127973" y="1498591"/>
            <a:ext cx="6028466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فعال شدن فن های اگزاست و دریچه ها بر اساس دما</a:t>
            </a:r>
          </a:p>
        </p:txBody>
      </p:sp>
      <p:pic>
        <p:nvPicPr>
          <p:cNvPr id="113" name="Picture 112" descr="A black and white fan&#10;&#10;AI-generated content may be incorrect.">
            <a:extLst>
              <a:ext uri="{FF2B5EF4-FFF2-40B4-BE49-F238E27FC236}">
                <a16:creationId xmlns:a16="http://schemas.microsoft.com/office/drawing/2014/main" id="{5C910336-4AED-7346-3F66-5FAE72F4E46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67" y="4349933"/>
            <a:ext cx="1197875" cy="1200320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7B6DB750-306B-6260-CDFD-089F65B5F7C9}"/>
              </a:ext>
            </a:extLst>
          </p:cNvPr>
          <p:cNvSpPr/>
          <p:nvPr/>
        </p:nvSpPr>
        <p:spPr>
          <a:xfrm>
            <a:off x="9478574" y="192544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7A296517-27B3-87DA-5630-B3DE5AFAEE0D}"/>
              </a:ext>
            </a:extLst>
          </p:cNvPr>
          <p:cNvSpPr/>
          <p:nvPr/>
        </p:nvSpPr>
        <p:spPr>
          <a:xfrm>
            <a:off x="9385817" y="195400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5DCE1C4-92DC-FA69-AAD9-D4E5CC21D5F9}"/>
              </a:ext>
            </a:extLst>
          </p:cNvPr>
          <p:cNvSpPr/>
          <p:nvPr/>
        </p:nvSpPr>
        <p:spPr>
          <a:xfrm>
            <a:off x="8681411" y="1923178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7" name="Flowchart: Connector 116">
            <a:extLst>
              <a:ext uri="{FF2B5EF4-FFF2-40B4-BE49-F238E27FC236}">
                <a16:creationId xmlns:a16="http://schemas.microsoft.com/office/drawing/2014/main" id="{498E2905-C1D8-D428-E36C-B0327A699B4C}"/>
              </a:ext>
            </a:extLst>
          </p:cNvPr>
          <p:cNvSpPr/>
          <p:nvPr/>
        </p:nvSpPr>
        <p:spPr>
          <a:xfrm>
            <a:off x="8588654" y="195174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EE353836-8E05-9D0C-A6B9-A68427733DDC}"/>
              </a:ext>
            </a:extLst>
          </p:cNvPr>
          <p:cNvSpPr/>
          <p:nvPr/>
        </p:nvSpPr>
        <p:spPr>
          <a:xfrm>
            <a:off x="7898965" y="191175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C10056F9-EA4F-5101-4A9E-DFCDDB697DCF}"/>
              </a:ext>
            </a:extLst>
          </p:cNvPr>
          <p:cNvSpPr/>
          <p:nvPr/>
        </p:nvSpPr>
        <p:spPr>
          <a:xfrm>
            <a:off x="7806208" y="194031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E3B33E33-708D-77C1-9872-D7692F241200}"/>
              </a:ext>
            </a:extLst>
          </p:cNvPr>
          <p:cNvSpPr/>
          <p:nvPr/>
        </p:nvSpPr>
        <p:spPr>
          <a:xfrm>
            <a:off x="7115578" y="191822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F7C04603-0DC2-5447-A843-FD77E497FF07}"/>
              </a:ext>
            </a:extLst>
          </p:cNvPr>
          <p:cNvSpPr/>
          <p:nvPr/>
        </p:nvSpPr>
        <p:spPr>
          <a:xfrm>
            <a:off x="7022821" y="194678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1124847-8E46-068B-AF0F-012712E1804A}"/>
              </a:ext>
            </a:extLst>
          </p:cNvPr>
          <p:cNvSpPr/>
          <p:nvPr/>
        </p:nvSpPr>
        <p:spPr>
          <a:xfrm>
            <a:off x="6347958" y="192920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898929AB-B399-874C-D49D-94DB7E31667B}"/>
              </a:ext>
            </a:extLst>
          </p:cNvPr>
          <p:cNvSpPr/>
          <p:nvPr/>
        </p:nvSpPr>
        <p:spPr>
          <a:xfrm>
            <a:off x="6255201" y="195776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EE35E714-B1D6-ED90-550C-3971AD02A6CB}"/>
              </a:ext>
            </a:extLst>
          </p:cNvPr>
          <p:cNvSpPr/>
          <p:nvPr/>
        </p:nvSpPr>
        <p:spPr>
          <a:xfrm>
            <a:off x="5566085" y="1932177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E43A7EAE-C9B5-296A-3807-BADEA97194D9}"/>
              </a:ext>
            </a:extLst>
          </p:cNvPr>
          <p:cNvSpPr/>
          <p:nvPr/>
        </p:nvSpPr>
        <p:spPr>
          <a:xfrm>
            <a:off x="5473328" y="196073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4" name="Picture 13" descr="A green and white switch&#10;&#10;AI-generated content may be incorrect.">
            <a:extLst>
              <a:ext uri="{FF2B5EF4-FFF2-40B4-BE49-F238E27FC236}">
                <a16:creationId xmlns:a16="http://schemas.microsoft.com/office/drawing/2014/main" id="{63ADA35D-F8B3-978F-B0EB-E93B1D20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52" y="2174254"/>
            <a:ext cx="797861" cy="797861"/>
          </a:xfrm>
          <a:prstGeom prst="rect">
            <a:avLst/>
          </a:prstGeom>
        </p:spPr>
      </p:pic>
      <p:pic>
        <p:nvPicPr>
          <p:cNvPr id="15" name="Picture 14" descr="A green and white switch&#10;&#10;AI-generated content may be incorrect.">
            <a:extLst>
              <a:ext uri="{FF2B5EF4-FFF2-40B4-BE49-F238E27FC236}">
                <a16:creationId xmlns:a16="http://schemas.microsoft.com/office/drawing/2014/main" id="{FCECAB59-49EC-B5DC-63B3-B7C1665663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43" y="2164213"/>
            <a:ext cx="797861" cy="797861"/>
          </a:xfrm>
          <a:prstGeom prst="rect">
            <a:avLst/>
          </a:prstGeom>
        </p:spPr>
      </p:pic>
      <p:pic>
        <p:nvPicPr>
          <p:cNvPr id="16" name="Picture 15" descr="A green and white switch&#10;&#10;AI-generated content may be incorrect.">
            <a:extLst>
              <a:ext uri="{FF2B5EF4-FFF2-40B4-BE49-F238E27FC236}">
                <a16:creationId xmlns:a16="http://schemas.microsoft.com/office/drawing/2014/main" id="{8F5A232D-85C2-E1D5-F4A5-59B104CB96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24" y="2174254"/>
            <a:ext cx="797861" cy="797861"/>
          </a:xfrm>
          <a:prstGeom prst="rect">
            <a:avLst/>
          </a:prstGeom>
        </p:spPr>
      </p:pic>
      <p:pic>
        <p:nvPicPr>
          <p:cNvPr id="17" name="Picture 16" descr="A green and white switch&#10;&#10;AI-generated content may be incorrect.">
            <a:extLst>
              <a:ext uri="{FF2B5EF4-FFF2-40B4-BE49-F238E27FC236}">
                <a16:creationId xmlns:a16="http://schemas.microsoft.com/office/drawing/2014/main" id="{53441946-4892-4A00-2C00-503EB6A93DD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59" y="2162779"/>
            <a:ext cx="797861" cy="797861"/>
          </a:xfrm>
          <a:prstGeom prst="rect">
            <a:avLst/>
          </a:prstGeom>
        </p:spPr>
      </p:pic>
      <p:pic>
        <p:nvPicPr>
          <p:cNvPr id="18" name="Picture 17" descr="A green and white switch&#10;&#10;AI-generated content may be incorrect.">
            <a:extLst>
              <a:ext uri="{FF2B5EF4-FFF2-40B4-BE49-F238E27FC236}">
                <a16:creationId xmlns:a16="http://schemas.microsoft.com/office/drawing/2014/main" id="{E3EA2E79-3C84-3B99-24CC-5F979DD54E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53" y="2162779"/>
            <a:ext cx="797861" cy="79786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535D15C-FB0A-B2E0-6EB5-9CB3A64936EA}"/>
              </a:ext>
            </a:extLst>
          </p:cNvPr>
          <p:cNvSpPr/>
          <p:nvPr/>
        </p:nvSpPr>
        <p:spPr>
          <a:xfrm>
            <a:off x="4121575" y="1911750"/>
            <a:ext cx="1282604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 شدن دریچه ها/ %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C5B40BC-153C-62D0-EFC5-868C20A9C7AB}"/>
              </a:ext>
            </a:extLst>
          </p:cNvPr>
          <p:cNvSpPr/>
          <p:nvPr/>
        </p:nvSpPr>
        <p:spPr>
          <a:xfrm>
            <a:off x="4121574" y="2404510"/>
            <a:ext cx="1283262" cy="317166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50</a:t>
            </a:r>
            <a:endParaRPr lang="fa-IR" sz="1400" b="1" dirty="0">
              <a:solidFill>
                <a:schemeClr val="bg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5216B67-A27D-6189-BFC9-62BFBC4F92F5}"/>
              </a:ext>
            </a:extLst>
          </p:cNvPr>
          <p:cNvSpPr/>
          <p:nvPr/>
        </p:nvSpPr>
        <p:spPr>
          <a:xfrm>
            <a:off x="4127972" y="3014358"/>
            <a:ext cx="1276864" cy="300132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70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D605616-D9A1-2205-92C5-A27C19EE87AB}"/>
              </a:ext>
            </a:extLst>
          </p:cNvPr>
          <p:cNvSpPr/>
          <p:nvPr/>
        </p:nvSpPr>
        <p:spPr>
          <a:xfrm>
            <a:off x="4127972" y="3636269"/>
            <a:ext cx="1276864" cy="288911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100</a:t>
            </a:r>
            <a:endParaRPr lang="fa-IR" sz="1000" b="1" dirty="0">
              <a:solidFill>
                <a:schemeClr val="bg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pic>
        <p:nvPicPr>
          <p:cNvPr id="33" name="Picture 32" descr="A green and white switch&#10;&#10;AI-generated content may be incorrect.">
            <a:extLst>
              <a:ext uri="{FF2B5EF4-FFF2-40B4-BE49-F238E27FC236}">
                <a16:creationId xmlns:a16="http://schemas.microsoft.com/office/drawing/2014/main" id="{1874BE53-37DD-A9C0-BF3E-1B7CD7CD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58" y="2792291"/>
            <a:ext cx="797861" cy="797861"/>
          </a:xfrm>
          <a:prstGeom prst="rect">
            <a:avLst/>
          </a:prstGeom>
        </p:spPr>
      </p:pic>
      <p:pic>
        <p:nvPicPr>
          <p:cNvPr id="34" name="Picture 33" descr="A green and white switch&#10;&#10;AI-generated content may be incorrect.">
            <a:extLst>
              <a:ext uri="{FF2B5EF4-FFF2-40B4-BE49-F238E27FC236}">
                <a16:creationId xmlns:a16="http://schemas.microsoft.com/office/drawing/2014/main" id="{B61C85E6-03A3-CE94-2B66-E67A320522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58" y="2792291"/>
            <a:ext cx="797861" cy="797861"/>
          </a:xfrm>
          <a:prstGeom prst="rect">
            <a:avLst/>
          </a:prstGeom>
        </p:spPr>
      </p:pic>
      <p:pic>
        <p:nvPicPr>
          <p:cNvPr id="35" name="Picture 34" descr="A green and white switch&#10;&#10;AI-generated content may be incorrect.">
            <a:extLst>
              <a:ext uri="{FF2B5EF4-FFF2-40B4-BE49-F238E27FC236}">
                <a16:creationId xmlns:a16="http://schemas.microsoft.com/office/drawing/2014/main" id="{BCD95E4F-CDA0-B651-9A64-48158456E4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9" y="2782250"/>
            <a:ext cx="797861" cy="797861"/>
          </a:xfrm>
          <a:prstGeom prst="rect">
            <a:avLst/>
          </a:prstGeom>
        </p:spPr>
      </p:pic>
      <p:pic>
        <p:nvPicPr>
          <p:cNvPr id="36" name="Picture 35" descr="A green and white switch&#10;&#10;AI-generated content may be incorrect.">
            <a:extLst>
              <a:ext uri="{FF2B5EF4-FFF2-40B4-BE49-F238E27FC236}">
                <a16:creationId xmlns:a16="http://schemas.microsoft.com/office/drawing/2014/main" id="{651CA0D6-2B29-20A9-878E-F9E77B37C8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30" y="2792291"/>
            <a:ext cx="797861" cy="797861"/>
          </a:xfrm>
          <a:prstGeom prst="rect">
            <a:avLst/>
          </a:prstGeom>
        </p:spPr>
      </p:pic>
      <p:pic>
        <p:nvPicPr>
          <p:cNvPr id="37" name="Picture 36" descr="A green and white switch&#10;&#10;AI-generated content may be incorrect.">
            <a:extLst>
              <a:ext uri="{FF2B5EF4-FFF2-40B4-BE49-F238E27FC236}">
                <a16:creationId xmlns:a16="http://schemas.microsoft.com/office/drawing/2014/main" id="{F57FF994-DEF2-54E3-8065-C500E51CD0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65" y="2780816"/>
            <a:ext cx="797861" cy="797861"/>
          </a:xfrm>
          <a:prstGeom prst="rect">
            <a:avLst/>
          </a:prstGeom>
        </p:spPr>
      </p:pic>
      <p:pic>
        <p:nvPicPr>
          <p:cNvPr id="38" name="Picture 37" descr="A green and white switch&#10;&#10;AI-generated content may be incorrect.">
            <a:extLst>
              <a:ext uri="{FF2B5EF4-FFF2-40B4-BE49-F238E27FC236}">
                <a16:creationId xmlns:a16="http://schemas.microsoft.com/office/drawing/2014/main" id="{4C2195EF-39D5-AAA8-1BBE-20615CF24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59" y="2780816"/>
            <a:ext cx="797861" cy="797861"/>
          </a:xfrm>
          <a:prstGeom prst="rect">
            <a:avLst/>
          </a:prstGeom>
        </p:spPr>
      </p:pic>
      <p:pic>
        <p:nvPicPr>
          <p:cNvPr id="39" name="Picture 38" descr="A green and white switch&#10;&#10;AI-generated content may be incorrect.">
            <a:extLst>
              <a:ext uri="{FF2B5EF4-FFF2-40B4-BE49-F238E27FC236}">
                <a16:creationId xmlns:a16="http://schemas.microsoft.com/office/drawing/2014/main" id="{608A643E-DFF3-E3F1-58AC-6EE8246643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81" y="3414441"/>
            <a:ext cx="797861" cy="797861"/>
          </a:xfrm>
          <a:prstGeom prst="rect">
            <a:avLst/>
          </a:prstGeom>
        </p:spPr>
      </p:pic>
      <p:pic>
        <p:nvPicPr>
          <p:cNvPr id="40" name="Picture 39" descr="A green and white switch&#10;&#10;AI-generated content may be incorrect.">
            <a:extLst>
              <a:ext uri="{FF2B5EF4-FFF2-40B4-BE49-F238E27FC236}">
                <a16:creationId xmlns:a16="http://schemas.microsoft.com/office/drawing/2014/main" id="{A455C4A6-E04E-C276-FB01-17095C0FCD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81" y="3414441"/>
            <a:ext cx="797861" cy="797861"/>
          </a:xfrm>
          <a:prstGeom prst="rect">
            <a:avLst/>
          </a:prstGeom>
        </p:spPr>
      </p:pic>
      <p:pic>
        <p:nvPicPr>
          <p:cNvPr id="43" name="Picture 42" descr="A green and white switch&#10;&#10;AI-generated content may be incorrect.">
            <a:extLst>
              <a:ext uri="{FF2B5EF4-FFF2-40B4-BE49-F238E27FC236}">
                <a16:creationId xmlns:a16="http://schemas.microsoft.com/office/drawing/2014/main" id="{8B069887-3666-B206-B8AD-29C1DED9DC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72" y="3404400"/>
            <a:ext cx="797861" cy="797861"/>
          </a:xfrm>
          <a:prstGeom prst="rect">
            <a:avLst/>
          </a:prstGeom>
        </p:spPr>
      </p:pic>
      <p:pic>
        <p:nvPicPr>
          <p:cNvPr id="44" name="Picture 43" descr="A green and white switch&#10;&#10;AI-generated content may be incorrect.">
            <a:extLst>
              <a:ext uri="{FF2B5EF4-FFF2-40B4-BE49-F238E27FC236}">
                <a16:creationId xmlns:a16="http://schemas.microsoft.com/office/drawing/2014/main" id="{013F8DB5-D378-CBDB-EEA2-EDB0AD6C1B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53" y="3414441"/>
            <a:ext cx="797861" cy="797861"/>
          </a:xfrm>
          <a:prstGeom prst="rect">
            <a:avLst/>
          </a:prstGeom>
        </p:spPr>
      </p:pic>
      <p:pic>
        <p:nvPicPr>
          <p:cNvPr id="45" name="Picture 44" descr="A green and white switch&#10;&#10;AI-generated content may be incorrect.">
            <a:extLst>
              <a:ext uri="{FF2B5EF4-FFF2-40B4-BE49-F238E27FC236}">
                <a16:creationId xmlns:a16="http://schemas.microsoft.com/office/drawing/2014/main" id="{9B9E015D-BCF9-F38B-CAB7-E9EA60EF04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88" y="3402966"/>
            <a:ext cx="797861" cy="797861"/>
          </a:xfrm>
          <a:prstGeom prst="rect">
            <a:avLst/>
          </a:prstGeom>
        </p:spPr>
      </p:pic>
      <p:pic>
        <p:nvPicPr>
          <p:cNvPr id="46" name="Picture 45" descr="A green and white switch&#10;&#10;AI-generated content may be incorrect.">
            <a:extLst>
              <a:ext uri="{FF2B5EF4-FFF2-40B4-BE49-F238E27FC236}">
                <a16:creationId xmlns:a16="http://schemas.microsoft.com/office/drawing/2014/main" id="{821ECD1D-E837-03E8-4480-71334477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82" y="3402966"/>
            <a:ext cx="797861" cy="797861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121C2D8-D35D-6695-3BA4-72B1B8551239}"/>
              </a:ext>
            </a:extLst>
          </p:cNvPr>
          <p:cNvSpPr/>
          <p:nvPr/>
        </p:nvSpPr>
        <p:spPr>
          <a:xfrm>
            <a:off x="4115839" y="2404510"/>
            <a:ext cx="469753" cy="3261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5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100-0</a:t>
            </a:r>
            <a:endParaRPr lang="fa-IR" sz="8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9D235BB-D523-ABEF-FBA6-F1CF45DDEC1F}"/>
              </a:ext>
            </a:extLst>
          </p:cNvPr>
          <p:cNvSpPr/>
          <p:nvPr/>
        </p:nvSpPr>
        <p:spPr>
          <a:xfrm>
            <a:off x="4111201" y="3004068"/>
            <a:ext cx="469753" cy="3261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5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100-0</a:t>
            </a:r>
            <a:endParaRPr lang="fa-IR" sz="8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82FF5B9-4921-1E10-5FB3-FD27D3B739B2}"/>
              </a:ext>
            </a:extLst>
          </p:cNvPr>
          <p:cNvSpPr/>
          <p:nvPr/>
        </p:nvSpPr>
        <p:spPr>
          <a:xfrm>
            <a:off x="4111201" y="3613916"/>
            <a:ext cx="469753" cy="3261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5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100-0</a:t>
            </a:r>
            <a:endParaRPr lang="fa-IR" sz="8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842F7D4-F4D0-4AD0-E9DF-6C54CDB79A20}"/>
              </a:ext>
            </a:extLst>
          </p:cNvPr>
          <p:cNvSpPr/>
          <p:nvPr/>
        </p:nvSpPr>
        <p:spPr>
          <a:xfrm>
            <a:off x="4307406" y="1330514"/>
            <a:ext cx="85404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روز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6BEA6C-C41F-524E-92DB-EEE59E48999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421A43-309B-A674-4FD9-2A20692FC129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0F4F7D6-E611-B715-93FD-E51B333EE62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553105-6652-43C7-D50D-1F8DDB424CA1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B303C12-EBF3-52D4-31D5-C2AF690F69CC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E907B2-ABD8-9E99-3575-73B4CB7B4EE5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8DF44F5-55AA-EB87-D6E1-FDE976A34D6D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38DCAF1-18A9-9DC0-4EC3-7CF77A2DF18C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0082BC6-7BE9-3AEC-95D6-7B45F314391F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7F8628B-A3D7-C245-B8C2-33344DC35A5E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66CE32D-E196-F900-75AA-6C9DA872111B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52" name="Picture 5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B130C2B-A700-F8BA-95A7-73E5A0CC8C9D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57" name="Picture 5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E66D626-4868-B384-8B0C-70563A90163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58" name="Picture 5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EE9B6E0-6E67-AC8E-323F-62091725EF0E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59" name="Picture 58" descr="A black and white logo&#10;&#10;AI-generated content may be incorrect.">
            <a:extLst>
              <a:ext uri="{FF2B5EF4-FFF2-40B4-BE49-F238E27FC236}">
                <a16:creationId xmlns:a16="http://schemas.microsoft.com/office/drawing/2014/main" id="{8D0E41FA-34C1-22F8-2BDC-FE7A8D8E7FB7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AFF79D68-3E71-B7BF-4063-2E39782A07F8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CA8DC-CF52-0A94-1414-7458D33C1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0F4378-719E-EAD2-FE3A-9868C3F0A0F6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606AC0D-A03C-55A9-31EE-06DE7ACD8F7A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43C3B7C-A3DB-0DCA-0578-7F5DEE42D7CE}"/>
              </a:ext>
            </a:extLst>
          </p:cNvPr>
          <p:cNvSpPr/>
          <p:nvPr/>
        </p:nvSpPr>
        <p:spPr>
          <a:xfrm>
            <a:off x="3652012" y="79532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31DB5B3-D4FB-7FE7-C8D5-2B9FF097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44FD6-E541-9BE6-DE31-958D41820D21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0077DE-C821-6306-C06A-D223AAA98223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88CF1-124D-E007-092F-1E9280C95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9F05F1-AA33-D537-AA2F-D32927E2CC26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CA440EB-E74A-DAE9-6E66-2EFC5BAF45C1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B7C90C7-65B8-468A-C965-FDE55DBB2FDA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07E58D20-A8FE-5432-59BA-65F31559496B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تهویه- کارکرد فن های اگزاست و دریچه ها (شب)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FC3EDFA-B145-29B6-6AE4-9A00234F93EC}"/>
              </a:ext>
            </a:extLst>
          </p:cNvPr>
          <p:cNvSpPr/>
          <p:nvPr/>
        </p:nvSpPr>
        <p:spPr>
          <a:xfrm>
            <a:off x="10233363" y="2420640"/>
            <a:ext cx="646961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5-0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12FE785-CB9F-631E-71CC-0138E54221E8}"/>
              </a:ext>
            </a:extLst>
          </p:cNvPr>
          <p:cNvSpPr/>
          <p:nvPr/>
        </p:nvSpPr>
        <p:spPr>
          <a:xfrm>
            <a:off x="10258313" y="3031478"/>
            <a:ext cx="623477" cy="30013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10-6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B4ABD4C-7840-461D-83A4-F9592442FA28}"/>
              </a:ext>
            </a:extLst>
          </p:cNvPr>
          <p:cNvSpPr/>
          <p:nvPr/>
        </p:nvSpPr>
        <p:spPr>
          <a:xfrm>
            <a:off x="10257308" y="3672085"/>
            <a:ext cx="614648" cy="288911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15-11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52179FB-4FDD-96CE-4D0A-A9038E55F373}"/>
              </a:ext>
            </a:extLst>
          </p:cNvPr>
          <p:cNvSpPr/>
          <p:nvPr/>
        </p:nvSpPr>
        <p:spPr>
          <a:xfrm rot="16200000">
            <a:off x="10364230" y="3028698"/>
            <a:ext cx="1521220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شب 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41BD41B1-7F73-3338-6F95-335D7F820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5620" y="5006676"/>
            <a:ext cx="492635" cy="7492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CF53EB-F670-4734-46E5-3360A6BF626F}"/>
              </a:ext>
            </a:extLst>
          </p:cNvPr>
          <p:cNvSpPr/>
          <p:nvPr/>
        </p:nvSpPr>
        <p:spPr>
          <a:xfrm>
            <a:off x="10214738" y="1898911"/>
            <a:ext cx="683283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دما/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CAA0B729-CFA6-4E61-EB04-449F7AD1359D}"/>
              </a:ext>
            </a:extLst>
          </p:cNvPr>
          <p:cNvSpPr/>
          <p:nvPr/>
        </p:nvSpPr>
        <p:spPr>
          <a:xfrm>
            <a:off x="9563969" y="5191622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2" name="Picture 4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7B5DC765-0248-13DB-E174-2AF5C448B7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5837" y="5017391"/>
            <a:ext cx="492635" cy="749215"/>
          </a:xfrm>
          <a:prstGeom prst="rect">
            <a:avLst/>
          </a:prstGeom>
        </p:spPr>
      </p:pic>
      <p:pic>
        <p:nvPicPr>
          <p:cNvPr id="64" name="Picture 63" descr="A green and white switch&#10;&#10;AI-generated content may be incorrect.">
            <a:extLst>
              <a:ext uri="{FF2B5EF4-FFF2-40B4-BE49-F238E27FC236}">
                <a16:creationId xmlns:a16="http://schemas.microsoft.com/office/drawing/2014/main" id="{871C2C8A-C2FE-17C3-FB0F-DC2C4E359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52" y="2174254"/>
            <a:ext cx="797861" cy="797861"/>
          </a:xfrm>
          <a:prstGeom prst="rect">
            <a:avLst/>
          </a:prstGeom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20CB0BB4-1219-5596-61D5-247075000CE1}"/>
              </a:ext>
            </a:extLst>
          </p:cNvPr>
          <p:cNvSpPr/>
          <p:nvPr/>
        </p:nvSpPr>
        <p:spPr>
          <a:xfrm>
            <a:off x="4127973" y="1498591"/>
            <a:ext cx="6028466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فعال شدن فن های اگزاست و دریچه ها بر اساس دما</a:t>
            </a:r>
          </a:p>
        </p:txBody>
      </p:sp>
      <p:pic>
        <p:nvPicPr>
          <p:cNvPr id="113" name="Picture 112" descr="A black and white fan&#10;&#10;AI-generated content may be incorrect.">
            <a:extLst>
              <a:ext uri="{FF2B5EF4-FFF2-40B4-BE49-F238E27FC236}">
                <a16:creationId xmlns:a16="http://schemas.microsoft.com/office/drawing/2014/main" id="{21984E1D-9778-B1C0-DE80-F24CA1D959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67" y="4349933"/>
            <a:ext cx="1197875" cy="1200320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C175D94-2B08-5916-60BB-6672581FC3C1}"/>
              </a:ext>
            </a:extLst>
          </p:cNvPr>
          <p:cNvSpPr/>
          <p:nvPr/>
        </p:nvSpPr>
        <p:spPr>
          <a:xfrm>
            <a:off x="9478574" y="192544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7F431BC7-8817-3581-8C48-5A0A870E7AF4}"/>
              </a:ext>
            </a:extLst>
          </p:cNvPr>
          <p:cNvSpPr/>
          <p:nvPr/>
        </p:nvSpPr>
        <p:spPr>
          <a:xfrm>
            <a:off x="9385817" y="195400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C59609A1-B446-7675-DB72-898170FA2964}"/>
              </a:ext>
            </a:extLst>
          </p:cNvPr>
          <p:cNvSpPr/>
          <p:nvPr/>
        </p:nvSpPr>
        <p:spPr>
          <a:xfrm>
            <a:off x="8681411" y="1923178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7" name="Flowchart: Connector 116">
            <a:extLst>
              <a:ext uri="{FF2B5EF4-FFF2-40B4-BE49-F238E27FC236}">
                <a16:creationId xmlns:a16="http://schemas.microsoft.com/office/drawing/2014/main" id="{92CCA235-FA64-A450-5288-66654D22BEBF}"/>
              </a:ext>
            </a:extLst>
          </p:cNvPr>
          <p:cNvSpPr/>
          <p:nvPr/>
        </p:nvSpPr>
        <p:spPr>
          <a:xfrm>
            <a:off x="8588654" y="195174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BAF94E5B-C07B-2F36-A66F-12EBE2855A88}"/>
              </a:ext>
            </a:extLst>
          </p:cNvPr>
          <p:cNvSpPr/>
          <p:nvPr/>
        </p:nvSpPr>
        <p:spPr>
          <a:xfrm>
            <a:off x="7898965" y="191175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48C46021-2C5E-FBC9-33DF-D9FDEA2A1813}"/>
              </a:ext>
            </a:extLst>
          </p:cNvPr>
          <p:cNvSpPr/>
          <p:nvPr/>
        </p:nvSpPr>
        <p:spPr>
          <a:xfrm>
            <a:off x="7806208" y="194031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78EC856-6F7E-2DEE-1F1B-ECB46625A08C}"/>
              </a:ext>
            </a:extLst>
          </p:cNvPr>
          <p:cNvSpPr/>
          <p:nvPr/>
        </p:nvSpPr>
        <p:spPr>
          <a:xfrm>
            <a:off x="7115578" y="191822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F723442E-6259-467A-28A7-C7B16120125A}"/>
              </a:ext>
            </a:extLst>
          </p:cNvPr>
          <p:cNvSpPr/>
          <p:nvPr/>
        </p:nvSpPr>
        <p:spPr>
          <a:xfrm>
            <a:off x="7022821" y="194678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D697CA5-CAF3-D1F4-5453-EBA8ED2DBCA7}"/>
              </a:ext>
            </a:extLst>
          </p:cNvPr>
          <p:cNvSpPr/>
          <p:nvPr/>
        </p:nvSpPr>
        <p:spPr>
          <a:xfrm>
            <a:off x="6347958" y="1929200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24FA4761-996F-0289-F13A-AA81EEE5FCE5}"/>
              </a:ext>
            </a:extLst>
          </p:cNvPr>
          <p:cNvSpPr/>
          <p:nvPr/>
        </p:nvSpPr>
        <p:spPr>
          <a:xfrm>
            <a:off x="6255201" y="195776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FFA3A883-05AF-0011-30FC-0AB8C3749DB0}"/>
              </a:ext>
            </a:extLst>
          </p:cNvPr>
          <p:cNvSpPr/>
          <p:nvPr/>
        </p:nvSpPr>
        <p:spPr>
          <a:xfrm>
            <a:off x="5566085" y="1932177"/>
            <a:ext cx="646961" cy="31716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گروه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C6E12EA2-D51C-5770-9E43-054669634B9B}"/>
              </a:ext>
            </a:extLst>
          </p:cNvPr>
          <p:cNvSpPr/>
          <p:nvPr/>
        </p:nvSpPr>
        <p:spPr>
          <a:xfrm>
            <a:off x="5473328" y="196073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4" name="Picture 13" descr="A green and white switch&#10;&#10;AI-generated content may be incorrect.">
            <a:extLst>
              <a:ext uri="{FF2B5EF4-FFF2-40B4-BE49-F238E27FC236}">
                <a16:creationId xmlns:a16="http://schemas.microsoft.com/office/drawing/2014/main" id="{ED6755F7-14FB-C415-B6AD-7D332D8FA4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52" y="2174254"/>
            <a:ext cx="797861" cy="797861"/>
          </a:xfrm>
          <a:prstGeom prst="rect">
            <a:avLst/>
          </a:prstGeom>
        </p:spPr>
      </p:pic>
      <p:pic>
        <p:nvPicPr>
          <p:cNvPr id="15" name="Picture 14" descr="A green and white switch&#10;&#10;AI-generated content may be incorrect.">
            <a:extLst>
              <a:ext uri="{FF2B5EF4-FFF2-40B4-BE49-F238E27FC236}">
                <a16:creationId xmlns:a16="http://schemas.microsoft.com/office/drawing/2014/main" id="{7ACC9A00-60AB-45A7-EE7A-613FFB9CFB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43" y="2164213"/>
            <a:ext cx="797861" cy="797861"/>
          </a:xfrm>
          <a:prstGeom prst="rect">
            <a:avLst/>
          </a:prstGeom>
        </p:spPr>
      </p:pic>
      <p:pic>
        <p:nvPicPr>
          <p:cNvPr id="16" name="Picture 15" descr="A green and white switch&#10;&#10;AI-generated content may be incorrect.">
            <a:extLst>
              <a:ext uri="{FF2B5EF4-FFF2-40B4-BE49-F238E27FC236}">
                <a16:creationId xmlns:a16="http://schemas.microsoft.com/office/drawing/2014/main" id="{C00136F1-3283-CF68-5B0B-7F978D08C6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24" y="2174254"/>
            <a:ext cx="797861" cy="797861"/>
          </a:xfrm>
          <a:prstGeom prst="rect">
            <a:avLst/>
          </a:prstGeom>
        </p:spPr>
      </p:pic>
      <p:pic>
        <p:nvPicPr>
          <p:cNvPr id="17" name="Picture 16" descr="A green and white switch&#10;&#10;AI-generated content may be incorrect.">
            <a:extLst>
              <a:ext uri="{FF2B5EF4-FFF2-40B4-BE49-F238E27FC236}">
                <a16:creationId xmlns:a16="http://schemas.microsoft.com/office/drawing/2014/main" id="{9ED5CC77-E2A5-4E79-6105-873A5BDC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59" y="2162779"/>
            <a:ext cx="797861" cy="797861"/>
          </a:xfrm>
          <a:prstGeom prst="rect">
            <a:avLst/>
          </a:prstGeom>
        </p:spPr>
      </p:pic>
      <p:pic>
        <p:nvPicPr>
          <p:cNvPr id="18" name="Picture 17" descr="A green and white switch&#10;&#10;AI-generated content may be incorrect.">
            <a:extLst>
              <a:ext uri="{FF2B5EF4-FFF2-40B4-BE49-F238E27FC236}">
                <a16:creationId xmlns:a16="http://schemas.microsoft.com/office/drawing/2014/main" id="{8EB96D6C-CABA-1A96-B861-1EF5D426A4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53" y="2162779"/>
            <a:ext cx="797861" cy="79786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8CEC7D-ACA6-CE79-BF57-541B4A177BEC}"/>
              </a:ext>
            </a:extLst>
          </p:cNvPr>
          <p:cNvSpPr/>
          <p:nvPr/>
        </p:nvSpPr>
        <p:spPr>
          <a:xfrm>
            <a:off x="4121575" y="1911750"/>
            <a:ext cx="1282604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 شدن دریچه ها/ %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4AEAB2-483B-1898-6D06-56D56E69870C}"/>
              </a:ext>
            </a:extLst>
          </p:cNvPr>
          <p:cNvSpPr/>
          <p:nvPr/>
        </p:nvSpPr>
        <p:spPr>
          <a:xfrm>
            <a:off x="4121574" y="2404510"/>
            <a:ext cx="1283262" cy="317166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50</a:t>
            </a:r>
            <a:endParaRPr lang="fa-IR" sz="1400" b="1" dirty="0">
              <a:solidFill>
                <a:schemeClr val="bg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D6E6D7D-2A79-BB22-0132-C4713E37A278}"/>
              </a:ext>
            </a:extLst>
          </p:cNvPr>
          <p:cNvSpPr/>
          <p:nvPr/>
        </p:nvSpPr>
        <p:spPr>
          <a:xfrm>
            <a:off x="4127972" y="3014358"/>
            <a:ext cx="1276864" cy="300132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70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EDE6EA-430D-11B6-CE28-EF494AFAA83B}"/>
              </a:ext>
            </a:extLst>
          </p:cNvPr>
          <p:cNvSpPr/>
          <p:nvPr/>
        </p:nvSpPr>
        <p:spPr>
          <a:xfrm>
            <a:off x="4127972" y="3636269"/>
            <a:ext cx="1276864" cy="288911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100</a:t>
            </a:r>
            <a:endParaRPr lang="fa-IR" sz="1000" b="1" dirty="0">
              <a:solidFill>
                <a:schemeClr val="bg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pic>
        <p:nvPicPr>
          <p:cNvPr id="33" name="Picture 32" descr="A green and white switch&#10;&#10;AI-generated content may be incorrect.">
            <a:extLst>
              <a:ext uri="{FF2B5EF4-FFF2-40B4-BE49-F238E27FC236}">
                <a16:creationId xmlns:a16="http://schemas.microsoft.com/office/drawing/2014/main" id="{5D3815E4-7BB7-6D64-365B-5C5F216839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58" y="2792291"/>
            <a:ext cx="797861" cy="797861"/>
          </a:xfrm>
          <a:prstGeom prst="rect">
            <a:avLst/>
          </a:prstGeom>
        </p:spPr>
      </p:pic>
      <p:pic>
        <p:nvPicPr>
          <p:cNvPr id="34" name="Picture 33" descr="A green and white switch&#10;&#10;AI-generated content may be incorrect.">
            <a:extLst>
              <a:ext uri="{FF2B5EF4-FFF2-40B4-BE49-F238E27FC236}">
                <a16:creationId xmlns:a16="http://schemas.microsoft.com/office/drawing/2014/main" id="{C463AB22-D862-8BFE-6AF5-B5EC894998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58" y="2792291"/>
            <a:ext cx="797861" cy="797861"/>
          </a:xfrm>
          <a:prstGeom prst="rect">
            <a:avLst/>
          </a:prstGeom>
        </p:spPr>
      </p:pic>
      <p:pic>
        <p:nvPicPr>
          <p:cNvPr id="35" name="Picture 34" descr="A green and white switch&#10;&#10;AI-generated content may be incorrect.">
            <a:extLst>
              <a:ext uri="{FF2B5EF4-FFF2-40B4-BE49-F238E27FC236}">
                <a16:creationId xmlns:a16="http://schemas.microsoft.com/office/drawing/2014/main" id="{328AB5BD-58F5-0548-665F-114A2B3AD2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9" y="2782250"/>
            <a:ext cx="797861" cy="797861"/>
          </a:xfrm>
          <a:prstGeom prst="rect">
            <a:avLst/>
          </a:prstGeom>
        </p:spPr>
      </p:pic>
      <p:pic>
        <p:nvPicPr>
          <p:cNvPr id="36" name="Picture 35" descr="A green and white switch&#10;&#10;AI-generated content may be incorrect.">
            <a:extLst>
              <a:ext uri="{FF2B5EF4-FFF2-40B4-BE49-F238E27FC236}">
                <a16:creationId xmlns:a16="http://schemas.microsoft.com/office/drawing/2014/main" id="{D0C7E7FD-161F-E566-631F-97952C49A1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30" y="2792291"/>
            <a:ext cx="797861" cy="797861"/>
          </a:xfrm>
          <a:prstGeom prst="rect">
            <a:avLst/>
          </a:prstGeom>
        </p:spPr>
      </p:pic>
      <p:pic>
        <p:nvPicPr>
          <p:cNvPr id="37" name="Picture 36" descr="A green and white switch&#10;&#10;AI-generated content may be incorrect.">
            <a:extLst>
              <a:ext uri="{FF2B5EF4-FFF2-40B4-BE49-F238E27FC236}">
                <a16:creationId xmlns:a16="http://schemas.microsoft.com/office/drawing/2014/main" id="{80481DB4-BC82-1FB3-5766-FDCB64DA57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65" y="2780816"/>
            <a:ext cx="797861" cy="797861"/>
          </a:xfrm>
          <a:prstGeom prst="rect">
            <a:avLst/>
          </a:prstGeom>
        </p:spPr>
      </p:pic>
      <p:pic>
        <p:nvPicPr>
          <p:cNvPr id="38" name="Picture 37" descr="A green and white switch&#10;&#10;AI-generated content may be incorrect.">
            <a:extLst>
              <a:ext uri="{FF2B5EF4-FFF2-40B4-BE49-F238E27FC236}">
                <a16:creationId xmlns:a16="http://schemas.microsoft.com/office/drawing/2014/main" id="{7EE7EF6B-E054-3A23-945D-302C5B6835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59" y="2780816"/>
            <a:ext cx="797861" cy="797861"/>
          </a:xfrm>
          <a:prstGeom prst="rect">
            <a:avLst/>
          </a:prstGeom>
        </p:spPr>
      </p:pic>
      <p:pic>
        <p:nvPicPr>
          <p:cNvPr id="39" name="Picture 38" descr="A green and white switch&#10;&#10;AI-generated content may be incorrect.">
            <a:extLst>
              <a:ext uri="{FF2B5EF4-FFF2-40B4-BE49-F238E27FC236}">
                <a16:creationId xmlns:a16="http://schemas.microsoft.com/office/drawing/2014/main" id="{21108442-3B3D-5259-5BE1-28F2361E2F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81" y="3414441"/>
            <a:ext cx="797861" cy="797861"/>
          </a:xfrm>
          <a:prstGeom prst="rect">
            <a:avLst/>
          </a:prstGeom>
        </p:spPr>
      </p:pic>
      <p:pic>
        <p:nvPicPr>
          <p:cNvPr id="40" name="Picture 39" descr="A green and white switch&#10;&#10;AI-generated content may be incorrect.">
            <a:extLst>
              <a:ext uri="{FF2B5EF4-FFF2-40B4-BE49-F238E27FC236}">
                <a16:creationId xmlns:a16="http://schemas.microsoft.com/office/drawing/2014/main" id="{E36F0521-1248-E2DB-C9F3-F6B22D0B11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81" y="3414441"/>
            <a:ext cx="797861" cy="797861"/>
          </a:xfrm>
          <a:prstGeom prst="rect">
            <a:avLst/>
          </a:prstGeom>
        </p:spPr>
      </p:pic>
      <p:pic>
        <p:nvPicPr>
          <p:cNvPr id="43" name="Picture 42" descr="A green and white switch&#10;&#10;AI-generated content may be incorrect.">
            <a:extLst>
              <a:ext uri="{FF2B5EF4-FFF2-40B4-BE49-F238E27FC236}">
                <a16:creationId xmlns:a16="http://schemas.microsoft.com/office/drawing/2014/main" id="{A2BDB800-1D3E-E46F-9F9E-B488240DF6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72" y="3404400"/>
            <a:ext cx="797861" cy="797861"/>
          </a:xfrm>
          <a:prstGeom prst="rect">
            <a:avLst/>
          </a:prstGeom>
        </p:spPr>
      </p:pic>
      <p:pic>
        <p:nvPicPr>
          <p:cNvPr id="44" name="Picture 43" descr="A green and white switch&#10;&#10;AI-generated content may be incorrect.">
            <a:extLst>
              <a:ext uri="{FF2B5EF4-FFF2-40B4-BE49-F238E27FC236}">
                <a16:creationId xmlns:a16="http://schemas.microsoft.com/office/drawing/2014/main" id="{314DF630-A47D-CD26-8227-7E45BEAF9D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53" y="3414441"/>
            <a:ext cx="797861" cy="797861"/>
          </a:xfrm>
          <a:prstGeom prst="rect">
            <a:avLst/>
          </a:prstGeom>
        </p:spPr>
      </p:pic>
      <p:pic>
        <p:nvPicPr>
          <p:cNvPr id="45" name="Picture 44" descr="A green and white switch&#10;&#10;AI-generated content may be incorrect.">
            <a:extLst>
              <a:ext uri="{FF2B5EF4-FFF2-40B4-BE49-F238E27FC236}">
                <a16:creationId xmlns:a16="http://schemas.microsoft.com/office/drawing/2014/main" id="{CE015D7D-4EEC-736D-A428-40B8D04E91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88" y="3402966"/>
            <a:ext cx="797861" cy="797861"/>
          </a:xfrm>
          <a:prstGeom prst="rect">
            <a:avLst/>
          </a:prstGeom>
        </p:spPr>
      </p:pic>
      <p:pic>
        <p:nvPicPr>
          <p:cNvPr id="46" name="Picture 45" descr="A green and white switch&#10;&#10;AI-generated content may be incorrect.">
            <a:extLst>
              <a:ext uri="{FF2B5EF4-FFF2-40B4-BE49-F238E27FC236}">
                <a16:creationId xmlns:a16="http://schemas.microsoft.com/office/drawing/2014/main" id="{F666501F-9658-F1FC-698C-C56D0DE1E9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82" y="3402966"/>
            <a:ext cx="797861" cy="797861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719C4D8-EAF5-8B51-CF70-75C72977959F}"/>
              </a:ext>
            </a:extLst>
          </p:cNvPr>
          <p:cNvSpPr/>
          <p:nvPr/>
        </p:nvSpPr>
        <p:spPr>
          <a:xfrm>
            <a:off x="4115839" y="2404510"/>
            <a:ext cx="469753" cy="3261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5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50-0</a:t>
            </a:r>
            <a:endParaRPr lang="fa-IR" sz="8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CA52B60-D2D3-1847-D071-58CB255E467B}"/>
              </a:ext>
            </a:extLst>
          </p:cNvPr>
          <p:cNvSpPr/>
          <p:nvPr/>
        </p:nvSpPr>
        <p:spPr>
          <a:xfrm>
            <a:off x="4111201" y="3004068"/>
            <a:ext cx="469753" cy="3261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5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50-0</a:t>
            </a:r>
            <a:endParaRPr lang="fa-IR" sz="8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09612E2-A0FB-A9BC-E111-F3B1F2F8B56C}"/>
              </a:ext>
            </a:extLst>
          </p:cNvPr>
          <p:cNvSpPr/>
          <p:nvPr/>
        </p:nvSpPr>
        <p:spPr>
          <a:xfrm>
            <a:off x="4111201" y="3613916"/>
            <a:ext cx="469753" cy="3261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5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50-0</a:t>
            </a:r>
            <a:endParaRPr lang="fa-IR" sz="800" b="1" dirty="0">
              <a:solidFill>
                <a:schemeClr val="tx1"/>
              </a:solidFill>
              <a:latin typeface="Pinar-DS1-FD Regular" pitchFamily="2" charset="-78"/>
              <a:ea typeface="Verdana" panose="020B0604030504040204" pitchFamily="34" charset="0"/>
              <a:cs typeface="Pinar-DS1-FD Regular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88408E-482B-9C18-751E-EA4DE6AA7EC0}"/>
              </a:ext>
            </a:extLst>
          </p:cNvPr>
          <p:cNvSpPr/>
          <p:nvPr/>
        </p:nvSpPr>
        <p:spPr>
          <a:xfrm>
            <a:off x="4307406" y="1330514"/>
            <a:ext cx="85404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شب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731D23-2F93-99C2-0FE5-FF221711656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C44DC3-A438-4FBA-716E-0408ADF716FB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A339FC8-AB06-02CF-886B-2F19905AFC7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3EFCB3-A878-4301-D939-D456D050D57B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433A8AE-BD10-F116-FF5B-CCB0791663AD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F3B4755-CC6E-A313-CA19-481942722CE7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98B3847-7452-BB1D-B8BD-87251604C984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3F4ACDC-17AD-3501-3D65-11EC867B870A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9244CBA-4567-2065-049F-9500931CAFC7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6475AFD-15D3-E7D7-9D90-ED19F712CDC3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CA45164-5FAE-6A09-853B-DEDDBA9A4031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56" name="Picture 5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7A5760-CBB8-FE6A-AD26-A1EFCF47E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57" name="Picture 5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834C44-63E8-52A3-6F05-4B4C3A90F6E3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58" name="Picture 5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0C37510-085A-763B-260B-5FD5C20B6FC8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59" name="Picture 58" descr="A black and white logo&#10;&#10;AI-generated content may be incorrect.">
            <a:extLst>
              <a:ext uri="{FF2B5EF4-FFF2-40B4-BE49-F238E27FC236}">
                <a16:creationId xmlns:a16="http://schemas.microsoft.com/office/drawing/2014/main" id="{6A7EA5D8-9C12-A95A-3C52-91C138582B3E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2F9E962-06CF-ADD4-BA02-D81BC566F3AC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269EC-477B-2918-3B05-01B9C007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B27D0619-F66C-DAF7-E00D-FE80FA60A23D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F0010A1-B118-03D5-5020-FABB0B4FCAB7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D7B913E-54AB-5BBD-6D3D-92E70D422D6E}"/>
              </a:ext>
            </a:extLst>
          </p:cNvPr>
          <p:cNvSpPr/>
          <p:nvPr/>
        </p:nvSpPr>
        <p:spPr>
          <a:xfrm>
            <a:off x="3649491" y="783972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D2E0A43-94B0-07DD-CC7D-5C4793EC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90C920-CD75-4A49-A054-C65F16FD4877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95C751-94FF-3775-F372-B5B99F7F64A9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F76E8-5878-7875-3133-EE31D895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DF9F25-6047-5AC0-B042-872A429510A0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59ABD32-9FE2-2A36-692F-B39F29D121E4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7E02910-D118-BE0C-66CD-729B50393752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3D1693DE-B4C1-1476-1386-4338E5E952BF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تهویه- کارکرد فن های  سیرکوله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7534AB6-1308-C8AF-C7E4-99BEFC5F6303}"/>
              </a:ext>
            </a:extLst>
          </p:cNvPr>
          <p:cNvSpPr/>
          <p:nvPr/>
        </p:nvSpPr>
        <p:spPr>
          <a:xfrm>
            <a:off x="6752274" y="2908630"/>
            <a:ext cx="2883220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کنترل سرمایش با مه پاش</a:t>
            </a:r>
          </a:p>
        </p:txBody>
      </p:sp>
      <p:pic>
        <p:nvPicPr>
          <p:cNvPr id="12" name="Picture 1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F46B09CA-BF83-1003-62DC-13F09ACCAC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6076" y="4994737"/>
            <a:ext cx="492635" cy="749215"/>
          </a:xfrm>
          <a:prstGeom prst="rect">
            <a:avLst/>
          </a:prstGeom>
        </p:spPr>
      </p:pic>
      <p:pic>
        <p:nvPicPr>
          <p:cNvPr id="113" name="Picture 112" descr="A black and white fan&#10;&#10;AI-generated content may be incorrect.">
            <a:extLst>
              <a:ext uri="{FF2B5EF4-FFF2-40B4-BE49-F238E27FC236}">
                <a16:creationId xmlns:a16="http://schemas.microsoft.com/office/drawing/2014/main" id="{34E1160B-0DB5-D167-CB7C-ECD837AFCB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41" y="4086657"/>
            <a:ext cx="1197875" cy="1200320"/>
          </a:xfrm>
          <a:prstGeom prst="rect">
            <a:avLst/>
          </a:prstGeom>
        </p:spPr>
      </p:pic>
      <p:pic>
        <p:nvPicPr>
          <p:cNvPr id="14" name="Picture 13" descr="A green and white switch&#10;&#10;AI-generated content may be incorrect.">
            <a:extLst>
              <a:ext uri="{FF2B5EF4-FFF2-40B4-BE49-F238E27FC236}">
                <a16:creationId xmlns:a16="http://schemas.microsoft.com/office/drawing/2014/main" id="{377CE21E-834E-C4D6-C36F-09CD103BE2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40" y="1555349"/>
            <a:ext cx="1026668" cy="10266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39AE4E-C4BD-8351-6A78-6BB8CAB8D2DB}"/>
              </a:ext>
            </a:extLst>
          </p:cNvPr>
          <p:cNvSpPr/>
          <p:nvPr/>
        </p:nvSpPr>
        <p:spPr>
          <a:xfrm>
            <a:off x="6757722" y="1907484"/>
            <a:ext cx="2883220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کنترل رطوبت نسبی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B6B1D7-4604-4A31-4D68-A452E9A93FFA}"/>
              </a:ext>
            </a:extLst>
          </p:cNvPr>
          <p:cNvSpPr/>
          <p:nvPr/>
        </p:nvSpPr>
        <p:spPr>
          <a:xfrm>
            <a:off x="6752274" y="2415285"/>
            <a:ext cx="2883220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کنترل گرمایش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BB7A5D-8935-056E-1BEA-017AEC0C1AB9}"/>
              </a:ext>
            </a:extLst>
          </p:cNvPr>
          <p:cNvSpPr/>
          <p:nvPr/>
        </p:nvSpPr>
        <p:spPr>
          <a:xfrm>
            <a:off x="6752274" y="3389569"/>
            <a:ext cx="2883220" cy="31716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کنترل سرمایش با دریچه</a:t>
            </a:r>
          </a:p>
        </p:txBody>
      </p:sp>
      <p:pic>
        <p:nvPicPr>
          <p:cNvPr id="47" name="Picture 46" descr="A green and white switch&#10;&#10;AI-generated content may be incorrect.">
            <a:extLst>
              <a:ext uri="{FF2B5EF4-FFF2-40B4-BE49-F238E27FC236}">
                <a16:creationId xmlns:a16="http://schemas.microsoft.com/office/drawing/2014/main" id="{BB525AF2-99D1-4870-1408-4C5B3CFCC0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47" y="2066067"/>
            <a:ext cx="1026668" cy="1026668"/>
          </a:xfrm>
          <a:prstGeom prst="rect">
            <a:avLst/>
          </a:prstGeom>
        </p:spPr>
      </p:pic>
      <p:pic>
        <p:nvPicPr>
          <p:cNvPr id="48" name="Picture 47" descr="A green and white switch&#10;&#10;AI-generated content may be incorrect.">
            <a:extLst>
              <a:ext uri="{FF2B5EF4-FFF2-40B4-BE49-F238E27FC236}">
                <a16:creationId xmlns:a16="http://schemas.microsoft.com/office/drawing/2014/main" id="{5BFDB1A9-9313-3889-8B54-D8C79CF4A5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47" y="2563360"/>
            <a:ext cx="1026668" cy="1026668"/>
          </a:xfrm>
          <a:prstGeom prst="rect">
            <a:avLst/>
          </a:prstGeom>
        </p:spPr>
      </p:pic>
      <p:pic>
        <p:nvPicPr>
          <p:cNvPr id="49" name="Picture 48" descr="A green and white switch&#10;&#10;AI-generated content may be incorrect.">
            <a:extLst>
              <a:ext uri="{FF2B5EF4-FFF2-40B4-BE49-F238E27FC236}">
                <a16:creationId xmlns:a16="http://schemas.microsoft.com/office/drawing/2014/main" id="{702CDD4A-FCC6-230C-DC2D-8A3B6850872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40" y="3059989"/>
            <a:ext cx="1026668" cy="1026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EFE6D7-1796-ED59-80FA-CB81C118869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B84301-26CB-2D93-D91C-871CFF048ABD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BFE88BA-D039-A33C-2FE4-707219B3A90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3FA36C-D0CB-93EF-F1EA-72BDF78F48E1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86B779-39CF-5AE0-20FF-E0B3B8D1E89F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F8A32C-F898-6E91-51BE-E8529FFCED42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E1046EA-57A8-E8A7-F0E3-576CFAA3ABCA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FEC974-739B-036D-3EBE-FF75927016FF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278800D-3BB3-C80A-81F8-EE010820BDEF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E54CE53-BA0B-FB3F-C50B-FCA2745DFF7D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B9E9659-3AEC-4539-678D-BF52071C9DCF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753AEF4-6F0F-CEE8-CBAB-C4E1CF758E9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3" name="Picture 3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88E868C-F391-0C39-E118-FEDB79C0A1A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4" name="Picture 3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764D0C5-095A-45D6-5813-70719D88B66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5" name="Picture 34" descr="A black and white logo&#10;&#10;AI-generated content may be incorrect.">
            <a:extLst>
              <a:ext uri="{FF2B5EF4-FFF2-40B4-BE49-F238E27FC236}">
                <a16:creationId xmlns:a16="http://schemas.microsoft.com/office/drawing/2014/main" id="{8F93A2E8-9559-EF14-AEC9-1AF65D070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4D7F0727-C70D-FA1B-2EC8-63FC3BDE2052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4FC0-4E82-95B6-91F6-2E77354BD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104B8378-DF2B-A2C2-90A7-76B55353975F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D47D54D-27D3-BFB8-8352-3EBC726AD401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742CCC4-6DEB-EB18-0127-352567F9AC76}"/>
              </a:ext>
            </a:extLst>
          </p:cNvPr>
          <p:cNvSpPr/>
          <p:nvPr/>
        </p:nvSpPr>
        <p:spPr>
          <a:xfrm>
            <a:off x="3621488" y="783972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8684DDD-16A4-FDD5-9A58-DE300CB0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E6B836-F025-C2D8-CB79-D837B87CB53B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7F09BB-CEDE-1BD4-383E-CEBC41D7FA6F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08939-E74D-A1E4-509E-08A3406F1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CD0408-D30A-3BF1-C26C-DFE23BA20D87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6D2C819-C84D-33D1-8B46-C74A68A750DF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ED8987-2EF8-E73A-D985-274678CC9F74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967E576-5A70-A71A-6361-535402B09B60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رطوبت (کاهش رطوبت)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8D82C42-DA1F-4309-D876-C580B68E5F9E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347E04A-26E0-9CCA-37C5-71EB9291B565}"/>
              </a:ext>
            </a:extLst>
          </p:cNvPr>
          <p:cNvSpPr/>
          <p:nvPr/>
        </p:nvSpPr>
        <p:spPr>
          <a:xfrm>
            <a:off x="8263645" y="1373070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دمای مطلوب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45614CC-4FC0-FBAF-EBCA-764A89D49F2F}"/>
              </a:ext>
            </a:extLst>
          </p:cNvPr>
          <p:cNvSpPr/>
          <p:nvPr/>
        </p:nvSpPr>
        <p:spPr>
          <a:xfrm>
            <a:off x="6217668" y="1372957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050" b="1">
                <a:latin typeface="Pinar-DS1-FD Regular" pitchFamily="2" charset="-78"/>
                <a:cs typeface="Pinar-DS1-FD Regular" pitchFamily="2" charset="-78"/>
              </a:rPr>
              <a:t>رطوبت نسبی مطلوب</a:t>
            </a:r>
            <a:endParaRPr lang="fa-IR" sz="105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B77CE6F-282A-B3D2-5E90-A5ACDC152E41}"/>
              </a:ext>
            </a:extLst>
          </p:cNvPr>
          <p:cNvSpPr/>
          <p:nvPr/>
        </p:nvSpPr>
        <p:spPr>
          <a:xfrm>
            <a:off x="6217668" y="188579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75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BF95872-CD09-438C-EDBD-4E562C9E471B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E17EC1C0-B0C6-08F2-9F5D-9EB7230DBCB1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5CF159B-9AB9-0719-5AFC-F3A87E3D056B}"/>
              </a:ext>
            </a:extLst>
          </p:cNvPr>
          <p:cNvSpPr/>
          <p:nvPr/>
        </p:nvSpPr>
        <p:spPr>
          <a:xfrm>
            <a:off x="6217668" y="244912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98029A3-1870-38DC-80DD-CBFBEA9FF129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8F695D6B-EFEC-3B5F-F22C-F77C10591930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9F25ADA-AE80-70FF-7D69-6F5684805533}"/>
              </a:ext>
            </a:extLst>
          </p:cNvPr>
          <p:cNvSpPr/>
          <p:nvPr/>
        </p:nvSpPr>
        <p:spPr>
          <a:xfrm>
            <a:off x="6219355" y="302530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8654F5C-8B93-095A-F5A4-F635484E070E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3DD3110A-67D7-7A40-6274-52440AC124DD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C26DFA26-9B7D-590F-AEDA-9556A9BF6A45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EB66249D-99DF-9922-5AB2-FDC4CCA81423}"/>
              </a:ext>
            </a:extLst>
          </p:cNvPr>
          <p:cNvSpPr/>
          <p:nvPr/>
        </p:nvSpPr>
        <p:spPr>
          <a:xfrm>
            <a:off x="6217668" y="355204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2E69E09-8F56-8830-02EF-5F7757DFE890}"/>
              </a:ext>
            </a:extLst>
          </p:cNvPr>
          <p:cNvSpPr/>
          <p:nvPr/>
        </p:nvSpPr>
        <p:spPr>
          <a:xfrm>
            <a:off x="9801004" y="411602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3F83E922-09EA-6B50-B5A8-B525D34CDD0B}"/>
              </a:ext>
            </a:extLst>
          </p:cNvPr>
          <p:cNvSpPr/>
          <p:nvPr/>
        </p:nvSpPr>
        <p:spPr>
          <a:xfrm>
            <a:off x="9836045" y="404931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2C97531-0570-B8DC-6237-FF5847A81A8F}"/>
              </a:ext>
            </a:extLst>
          </p:cNvPr>
          <p:cNvSpPr/>
          <p:nvPr/>
        </p:nvSpPr>
        <p:spPr>
          <a:xfrm>
            <a:off x="8276940" y="418212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9C56CE4D-EFFF-D6EB-C785-03C18C579FEE}"/>
              </a:ext>
            </a:extLst>
          </p:cNvPr>
          <p:cNvSpPr/>
          <p:nvPr/>
        </p:nvSpPr>
        <p:spPr>
          <a:xfrm>
            <a:off x="6230963" y="418201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E4785EF-E6D4-09D3-D2A8-0F5427BC3D50}"/>
              </a:ext>
            </a:extLst>
          </p:cNvPr>
          <p:cNvSpPr/>
          <p:nvPr/>
        </p:nvSpPr>
        <p:spPr>
          <a:xfrm>
            <a:off x="9801004" y="4679346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F29012DB-D537-BA9D-A40E-E04B960B96D7}"/>
              </a:ext>
            </a:extLst>
          </p:cNvPr>
          <p:cNvSpPr/>
          <p:nvPr/>
        </p:nvSpPr>
        <p:spPr>
          <a:xfrm>
            <a:off x="9836045" y="461264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E8DC0C8F-9564-4A69-7448-1EAE9E3BC32E}"/>
              </a:ext>
            </a:extLst>
          </p:cNvPr>
          <p:cNvSpPr/>
          <p:nvPr/>
        </p:nvSpPr>
        <p:spPr>
          <a:xfrm>
            <a:off x="8276940" y="4745453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2B5165F-6A43-53D6-85DE-8E529C6A0D0D}"/>
              </a:ext>
            </a:extLst>
          </p:cNvPr>
          <p:cNvSpPr/>
          <p:nvPr/>
        </p:nvSpPr>
        <p:spPr>
          <a:xfrm>
            <a:off x="6230963" y="474534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D9E47ED-3107-4CF9-F7D7-4AB0D028E03A}"/>
              </a:ext>
            </a:extLst>
          </p:cNvPr>
          <p:cNvSpPr/>
          <p:nvPr/>
        </p:nvSpPr>
        <p:spPr>
          <a:xfrm rot="16200000">
            <a:off x="9774551" y="2747324"/>
            <a:ext cx="2139965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FA6858C6-6B22-84F8-72F9-3D8CF9148B14}"/>
              </a:ext>
            </a:extLst>
          </p:cNvPr>
          <p:cNvSpPr/>
          <p:nvPr/>
        </p:nvSpPr>
        <p:spPr>
          <a:xfrm rot="16200000">
            <a:off x="10327960" y="4477465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5A712E1-DC27-FF00-7955-595CEAEB2D74}"/>
              </a:ext>
            </a:extLst>
          </p:cNvPr>
          <p:cNvSpPr/>
          <p:nvPr/>
        </p:nvSpPr>
        <p:spPr>
          <a:xfrm>
            <a:off x="4278015" y="1372957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M-band-hum 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49EADF2-85BA-9682-4119-6767184220A1}"/>
              </a:ext>
            </a:extLst>
          </p:cNvPr>
          <p:cNvSpPr/>
          <p:nvPr/>
        </p:nvSpPr>
        <p:spPr>
          <a:xfrm>
            <a:off x="4278015" y="188579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10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190911C0-D090-8310-25A9-588733353FED}"/>
              </a:ext>
            </a:extLst>
          </p:cNvPr>
          <p:cNvSpPr/>
          <p:nvPr/>
        </p:nvSpPr>
        <p:spPr>
          <a:xfrm>
            <a:off x="4278015" y="244912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BFAD2060-802F-C9A9-1871-B6534932FA7D}"/>
              </a:ext>
            </a:extLst>
          </p:cNvPr>
          <p:cNvSpPr/>
          <p:nvPr/>
        </p:nvSpPr>
        <p:spPr>
          <a:xfrm>
            <a:off x="4291310" y="301245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91258CE8-F5DA-B28D-6C9B-799DB8FFA192}"/>
              </a:ext>
            </a:extLst>
          </p:cNvPr>
          <p:cNvSpPr/>
          <p:nvPr/>
        </p:nvSpPr>
        <p:spPr>
          <a:xfrm>
            <a:off x="4278015" y="355204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5EFED25-FF77-A7E9-8280-FCFBB00FB935}"/>
              </a:ext>
            </a:extLst>
          </p:cNvPr>
          <p:cNvSpPr/>
          <p:nvPr/>
        </p:nvSpPr>
        <p:spPr>
          <a:xfrm>
            <a:off x="4291310" y="418201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E0EAF5CC-285C-7F81-D005-C5991E5CE951}"/>
              </a:ext>
            </a:extLst>
          </p:cNvPr>
          <p:cNvSpPr/>
          <p:nvPr/>
        </p:nvSpPr>
        <p:spPr>
          <a:xfrm>
            <a:off x="4291310" y="474534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3231A335-9284-A1EB-126C-C0FDB901318C}"/>
              </a:ext>
            </a:extLst>
          </p:cNvPr>
          <p:cNvSpPr/>
          <p:nvPr/>
        </p:nvSpPr>
        <p:spPr>
          <a:xfrm>
            <a:off x="7454884" y="1457690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600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DDA11951-DA5D-D3D2-4EF1-C3653113310A}"/>
              </a:ext>
            </a:extLst>
          </p:cNvPr>
          <p:cNvSpPr/>
          <p:nvPr/>
        </p:nvSpPr>
        <p:spPr>
          <a:xfrm>
            <a:off x="5486614" y="1444311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FFC51D4-06D4-4EDE-5DBA-50B3067B7D59}"/>
              </a:ext>
            </a:extLst>
          </p:cNvPr>
          <p:cNvSpPr/>
          <p:nvPr/>
        </p:nvSpPr>
        <p:spPr>
          <a:xfrm>
            <a:off x="9501439" y="1466697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B1A42FA4-23E6-FB2F-A73D-02E7CFD64C12}"/>
              </a:ext>
            </a:extLst>
          </p:cNvPr>
          <p:cNvSpPr/>
          <p:nvPr/>
        </p:nvSpPr>
        <p:spPr>
          <a:xfrm>
            <a:off x="9795866" y="173682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10" name="Picture 109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8A4531D1-A264-623C-2785-B4D72CEA7D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3449" y="5132710"/>
            <a:ext cx="492635" cy="749215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3660542-EA0C-1CFF-A10E-B50CFDBB9AB9}"/>
              </a:ext>
            </a:extLst>
          </p:cNvPr>
          <p:cNvSpPr/>
          <p:nvPr/>
        </p:nvSpPr>
        <p:spPr>
          <a:xfrm>
            <a:off x="9561798" y="5317656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5" name="Picture 14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E96D3B82-B8CF-4D11-FF52-54D1D94D13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3666" y="5143425"/>
            <a:ext cx="492635" cy="7492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848D8D-70BB-6D82-B4EF-06880B73D3D5}"/>
              </a:ext>
            </a:extLst>
          </p:cNvPr>
          <p:cNvSpPr/>
          <p:nvPr/>
        </p:nvSpPr>
        <p:spPr>
          <a:xfrm>
            <a:off x="8256967" y="1903700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25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419A85F-B360-B504-B9EF-239894B5380E}"/>
              </a:ext>
            </a:extLst>
          </p:cNvPr>
          <p:cNvSpPr/>
          <p:nvPr/>
        </p:nvSpPr>
        <p:spPr>
          <a:xfrm>
            <a:off x="8256967" y="2471128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73F4CC-045A-9A3F-7374-3A9B37B503B7}"/>
              </a:ext>
            </a:extLst>
          </p:cNvPr>
          <p:cNvSpPr/>
          <p:nvPr/>
        </p:nvSpPr>
        <p:spPr>
          <a:xfrm>
            <a:off x="8263644" y="3012450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25FC84-CC6C-CFA2-5094-4F93FFE5A58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D11F32-54E1-88B7-AA1E-874A402D26D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E5841B7-754B-7FD8-B077-B80AC2988DC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6CEF69-EA68-049F-DC61-731B36A0F470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EF0C87-A444-B8A9-5D0F-31316342C092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D2F753-0834-14CC-CEE5-B285AD90043B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6A1A65-8C9C-F8D4-5F63-AA465236FCA6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BC79425-6234-430C-EA16-2A8F4415E088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932558-B535-C883-EB7D-76BE9218C8E3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530BF6-3C58-8813-7728-047F6504A26E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EFDE27-03BC-857B-885E-751AD96F8852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D3AB65D-553F-3ABF-842A-1B22F2714A6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3" name="Picture 3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8ACC601-70C4-B304-C9AF-C61399F9084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4" name="Picture 3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2A36ADB-9BDD-48AC-7E87-35B47B4F820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5" name="Picture 34" descr="A black and white logo&#10;&#10;AI-generated content may be incorrect.">
            <a:extLst>
              <a:ext uri="{FF2B5EF4-FFF2-40B4-BE49-F238E27FC236}">
                <a16:creationId xmlns:a16="http://schemas.microsoft.com/office/drawing/2014/main" id="{B4B71FF2-C667-C71E-977E-BF02E4B4422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167C742C-20DF-76CE-9755-8C40FD1EEFE9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0B48F-4EB0-83CA-1E8D-553AC686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9E930B2B-A566-04C2-A10C-F9D30C9FACF2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22632FB-FA8A-6D3A-4F13-68423E6F02C0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2A3E807-083E-C8CE-70EE-C16AB2F81F69}"/>
              </a:ext>
            </a:extLst>
          </p:cNvPr>
          <p:cNvSpPr/>
          <p:nvPr/>
        </p:nvSpPr>
        <p:spPr>
          <a:xfrm>
            <a:off x="3632116" y="809595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9AE6F6F5-BCEE-C106-1AE6-BFDB7BA3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F7A7E5-6AD1-5D86-714B-A0E430F87D65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B266A4-4C64-50E3-069F-13AF924CCBD5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09C46-0EBF-794A-3267-7B183C3E7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2F89F4-1541-37E7-4B59-BAFE8F2D5B35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45C2A177-9DBA-72B5-34BF-04C9EBE3602B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80AD4EA-7673-DCE4-DF73-67FF5A8E32AD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D4FC3ED7-055C-1F74-EABD-A1F4FB891FB9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رطوبت (افزایش رطوبت)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2A4C2B5-8182-C85C-012D-688BE805B85D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122A39-9553-86BC-2551-3614533F4959}"/>
              </a:ext>
            </a:extLst>
          </p:cNvPr>
          <p:cNvSpPr/>
          <p:nvPr/>
        </p:nvSpPr>
        <p:spPr>
          <a:xfrm>
            <a:off x="6217668" y="1392086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M-band-hum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A0C67F3-6F10-98FD-58DC-D8EFE604A83A}"/>
              </a:ext>
            </a:extLst>
          </p:cNvPr>
          <p:cNvSpPr/>
          <p:nvPr/>
        </p:nvSpPr>
        <p:spPr>
          <a:xfrm>
            <a:off x="8276940" y="1392086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050" b="1">
                <a:latin typeface="Pinar-DS1-FD Regular" pitchFamily="2" charset="-78"/>
                <a:cs typeface="Pinar-DS1-FD Regular" pitchFamily="2" charset="-78"/>
              </a:rPr>
              <a:t>رطوبت نسبی مطلوب</a:t>
            </a:r>
            <a:endParaRPr lang="fa-IR" sz="105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65AB56A-6DDE-EE43-E0D6-DA8C8A0931EC}"/>
              </a:ext>
            </a:extLst>
          </p:cNvPr>
          <p:cNvSpPr/>
          <p:nvPr/>
        </p:nvSpPr>
        <p:spPr>
          <a:xfrm>
            <a:off x="8263645" y="1885911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60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96070CB-D41B-6302-E466-8065D289B9AA}"/>
              </a:ext>
            </a:extLst>
          </p:cNvPr>
          <p:cNvSpPr/>
          <p:nvPr/>
        </p:nvSpPr>
        <p:spPr>
          <a:xfrm>
            <a:off x="6217668" y="188579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10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2E4BBB6-70D9-7F76-4936-1DD07053BF9B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1EAE6889-B787-0211-D79F-858A6F53CDCF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70F6A2D-FF39-0567-8D11-79088CF8B2E2}"/>
              </a:ext>
            </a:extLst>
          </p:cNvPr>
          <p:cNvSpPr/>
          <p:nvPr/>
        </p:nvSpPr>
        <p:spPr>
          <a:xfrm>
            <a:off x="8263645" y="2449237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4CCA57-6342-CBA3-80ED-B74F3650591E}"/>
              </a:ext>
            </a:extLst>
          </p:cNvPr>
          <p:cNvSpPr/>
          <p:nvPr/>
        </p:nvSpPr>
        <p:spPr>
          <a:xfrm>
            <a:off x="6217668" y="244912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53F0043-2FD7-EF7A-1990-4C6529FEB295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8E20464C-10DB-8CE3-142C-3A24D0D79666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12A89CC-74CE-0262-AC6F-C9F2B40EBC5B}"/>
              </a:ext>
            </a:extLst>
          </p:cNvPr>
          <p:cNvSpPr/>
          <p:nvPr/>
        </p:nvSpPr>
        <p:spPr>
          <a:xfrm>
            <a:off x="8276940" y="3012563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8A4671DE-7C30-E781-9FC2-C4D8B11108CF}"/>
              </a:ext>
            </a:extLst>
          </p:cNvPr>
          <p:cNvSpPr/>
          <p:nvPr/>
        </p:nvSpPr>
        <p:spPr>
          <a:xfrm>
            <a:off x="6219355" y="302530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907E687-98B8-EFA0-43F5-601F8F61B940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B1B869C6-58AE-11E0-12AE-9C5D180298AA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567FC43-97EA-7E75-A38A-67D0F5AF8B3A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DF6E2CA1-669D-46F6-A7BF-B21F31496F75}"/>
              </a:ext>
            </a:extLst>
          </p:cNvPr>
          <p:cNvSpPr/>
          <p:nvPr/>
        </p:nvSpPr>
        <p:spPr>
          <a:xfrm>
            <a:off x="6217668" y="355204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D291E20-CA31-936E-3CFD-DBDAB31112AE}"/>
              </a:ext>
            </a:extLst>
          </p:cNvPr>
          <p:cNvSpPr/>
          <p:nvPr/>
        </p:nvSpPr>
        <p:spPr>
          <a:xfrm rot="16200000">
            <a:off x="9774551" y="2747324"/>
            <a:ext cx="2139965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C740F8CF-ECCE-1714-D8E7-36A178014BFA}"/>
              </a:ext>
            </a:extLst>
          </p:cNvPr>
          <p:cNvSpPr/>
          <p:nvPr/>
        </p:nvSpPr>
        <p:spPr>
          <a:xfrm>
            <a:off x="4278015" y="1372957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 P-band 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E6AEDBB-4657-73E4-751A-88D66592CED4}"/>
              </a:ext>
            </a:extLst>
          </p:cNvPr>
          <p:cNvSpPr/>
          <p:nvPr/>
        </p:nvSpPr>
        <p:spPr>
          <a:xfrm>
            <a:off x="4278015" y="188579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5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BB68605-9120-1662-0415-1443C7F0E6AC}"/>
              </a:ext>
            </a:extLst>
          </p:cNvPr>
          <p:cNvSpPr/>
          <p:nvPr/>
        </p:nvSpPr>
        <p:spPr>
          <a:xfrm>
            <a:off x="4278015" y="244912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BB41124-D37D-EA1C-8C8E-2AD9D33F44A5}"/>
              </a:ext>
            </a:extLst>
          </p:cNvPr>
          <p:cNvSpPr/>
          <p:nvPr/>
        </p:nvSpPr>
        <p:spPr>
          <a:xfrm>
            <a:off x="4291310" y="301245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C53E822A-8364-A3C0-82A5-5D9E3AA08F0C}"/>
              </a:ext>
            </a:extLst>
          </p:cNvPr>
          <p:cNvSpPr/>
          <p:nvPr/>
        </p:nvSpPr>
        <p:spPr>
          <a:xfrm>
            <a:off x="4278015" y="355204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3572778-8F36-07F8-EA8C-F8B483C4665C}"/>
              </a:ext>
            </a:extLst>
          </p:cNvPr>
          <p:cNvSpPr/>
          <p:nvPr/>
        </p:nvSpPr>
        <p:spPr>
          <a:xfrm>
            <a:off x="9514156" y="1476819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600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53A02E3-98C6-E16C-FED3-44312462454D}"/>
              </a:ext>
            </a:extLst>
          </p:cNvPr>
          <p:cNvSpPr/>
          <p:nvPr/>
        </p:nvSpPr>
        <p:spPr>
          <a:xfrm>
            <a:off x="5486614" y="1444311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9478653-019E-63FC-2B6A-7491CC45AB87}"/>
              </a:ext>
            </a:extLst>
          </p:cNvPr>
          <p:cNvSpPr/>
          <p:nvPr/>
        </p:nvSpPr>
        <p:spPr>
          <a:xfrm>
            <a:off x="7455462" y="1485713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508415D1-D1AA-BB1B-775A-36F359E52744}"/>
              </a:ext>
            </a:extLst>
          </p:cNvPr>
          <p:cNvSpPr/>
          <p:nvPr/>
        </p:nvSpPr>
        <p:spPr>
          <a:xfrm>
            <a:off x="9795866" y="173682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10" name="Picture 109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C10E23EB-FDA5-B03F-EEBB-F020E0D017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6305" y="4994737"/>
            <a:ext cx="492635" cy="749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C908FF-1733-F0F9-96D2-06BF7A66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A8F04D-8534-09F0-74F7-98584ADE542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8BA39DD-A1B7-3BF5-D80A-D225B7D14B0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CD941C-7E07-26CF-5758-FAF0216E5918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2B64B8-6858-B46D-28CB-390C613B3CAC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BF83D0-900F-F915-A150-F87230899848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45C74D-D7D9-2A74-746C-E03E30D96B78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307E0C-E359-96BB-311E-D1B31837EB9C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42769A7-05FA-9883-B286-237B09F17793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BE13F3-57D7-6A1D-B36B-1A96AD4F8888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97E539-6ABE-6AF9-236D-A1B07689EABC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F0BD215-CD54-2234-902C-324882DDED29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5" name="Picture 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D1A9713-D783-B9D8-3E3D-0CD7FC757E0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32772D8-5EFC-4AD7-3B3E-EA61AEF4132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27" name="Picture 26" descr="A black and white logo&#10;&#10;AI-generated content may be incorrect.">
            <a:extLst>
              <a:ext uri="{FF2B5EF4-FFF2-40B4-BE49-F238E27FC236}">
                <a16:creationId xmlns:a16="http://schemas.microsoft.com/office/drawing/2014/main" id="{DA5B701D-CF24-1E66-9986-9AC353A28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3EF894B5-CE20-CF1A-6A4A-7291052D55F7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6A5F-AD67-3557-18F2-F1FD34C6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B2FA392-8FA9-9B0C-3CEC-2BEF5A5CA0BE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B63F16-54AD-1D1D-3654-F8D1DE3B0AFD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09789DF6-D8E8-8960-6AF9-ADEF4ED79194}"/>
              </a:ext>
            </a:extLst>
          </p:cNvPr>
          <p:cNvSpPr/>
          <p:nvPr/>
        </p:nvSpPr>
        <p:spPr>
          <a:xfrm>
            <a:off x="3632116" y="758804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F2E434B-A400-9B5C-E2A9-FBC4CA79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F52A12-5C37-9AC6-0F2B-EBBFD5C34B45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661C03-E1B3-4205-4A65-3F783977B93B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4ACFF-2502-FE43-E885-6299323FA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E2F2C-0435-84B1-AE9C-470705C94592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9D94792-742D-801E-6B6C-1493ABB73A22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E13E385-7259-38D7-ADA8-C138E709D4BF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BB28338-8B68-E02C-144F-E5AE425CBB28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نور- شیدینگ و لایتینگ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2AB1EDB-7245-C28D-10B1-D45D5D1D65DF}"/>
              </a:ext>
            </a:extLst>
          </p:cNvPr>
          <p:cNvSpPr/>
          <p:nvPr/>
        </p:nvSpPr>
        <p:spPr>
          <a:xfrm>
            <a:off x="9801004" y="1545656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B068E91-52EC-0093-1190-6B6EBFFD4552}"/>
              </a:ext>
            </a:extLst>
          </p:cNvPr>
          <p:cNvSpPr/>
          <p:nvPr/>
        </p:nvSpPr>
        <p:spPr>
          <a:xfrm>
            <a:off x="8276940" y="1098922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نور مطلوب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3D02935-D2E1-C591-1FA1-5AC39B86FF42}"/>
              </a:ext>
            </a:extLst>
          </p:cNvPr>
          <p:cNvSpPr/>
          <p:nvPr/>
        </p:nvSpPr>
        <p:spPr>
          <a:xfrm>
            <a:off x="6230963" y="1098809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050" b="1" dirty="0">
                <a:latin typeface="Pinar-DS1-FD Regular" pitchFamily="2" charset="-78"/>
                <a:cs typeface="Pinar-DS1-FD Regular" pitchFamily="2" charset="-78"/>
              </a:rPr>
              <a:t>M-band-light</a:t>
            </a:r>
            <a:endParaRPr lang="fa-IR" sz="105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D51097-3156-8AC4-03E6-33AC0E510E22}"/>
              </a:ext>
            </a:extLst>
          </p:cNvPr>
          <p:cNvSpPr/>
          <p:nvPr/>
        </p:nvSpPr>
        <p:spPr>
          <a:xfrm>
            <a:off x="6230963" y="161165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23B261B-6526-7723-1DAD-7EAAEBE42B19}"/>
              </a:ext>
            </a:extLst>
          </p:cNvPr>
          <p:cNvSpPr/>
          <p:nvPr/>
        </p:nvSpPr>
        <p:spPr>
          <a:xfrm>
            <a:off x="9801004" y="2108982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B8AF7C10-B25D-61FB-9025-0CF585F63408}"/>
              </a:ext>
            </a:extLst>
          </p:cNvPr>
          <p:cNvSpPr/>
          <p:nvPr/>
        </p:nvSpPr>
        <p:spPr>
          <a:xfrm>
            <a:off x="9836045" y="204227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F8CC3B1-6330-0ECD-234D-F65746065A7D}"/>
              </a:ext>
            </a:extLst>
          </p:cNvPr>
          <p:cNvSpPr/>
          <p:nvPr/>
        </p:nvSpPr>
        <p:spPr>
          <a:xfrm>
            <a:off x="6230963" y="217497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5F9888-5A28-44B2-2562-D6AF9A058A4E}"/>
              </a:ext>
            </a:extLst>
          </p:cNvPr>
          <p:cNvSpPr/>
          <p:nvPr/>
        </p:nvSpPr>
        <p:spPr>
          <a:xfrm>
            <a:off x="9792524" y="266699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0622D4DC-58A6-E271-3D89-948BEA6DDBDC}"/>
              </a:ext>
            </a:extLst>
          </p:cNvPr>
          <p:cNvSpPr/>
          <p:nvPr/>
        </p:nvSpPr>
        <p:spPr>
          <a:xfrm>
            <a:off x="9836045" y="258187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631621B-93F8-35CC-EE7A-0043FF8FE3C6}"/>
              </a:ext>
            </a:extLst>
          </p:cNvPr>
          <p:cNvSpPr/>
          <p:nvPr/>
        </p:nvSpPr>
        <p:spPr>
          <a:xfrm>
            <a:off x="6232650" y="275116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B2EEFA0-05F4-442A-6BA0-EC4FDB6A3B13}"/>
              </a:ext>
            </a:extLst>
          </p:cNvPr>
          <p:cNvSpPr/>
          <p:nvPr/>
        </p:nvSpPr>
        <p:spPr>
          <a:xfrm>
            <a:off x="9801004" y="3211907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D7DFC198-E8B2-A092-13D1-9DF1CB16EDF1}"/>
              </a:ext>
            </a:extLst>
          </p:cNvPr>
          <p:cNvSpPr/>
          <p:nvPr/>
        </p:nvSpPr>
        <p:spPr>
          <a:xfrm>
            <a:off x="9836045" y="314520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E72080C-BBE5-3ABB-E286-E23FD47FB5CF}"/>
              </a:ext>
            </a:extLst>
          </p:cNvPr>
          <p:cNvSpPr/>
          <p:nvPr/>
        </p:nvSpPr>
        <p:spPr>
          <a:xfrm>
            <a:off x="8276940" y="3278014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F0B84B4-C92B-C218-5A35-A77871D80E7C}"/>
              </a:ext>
            </a:extLst>
          </p:cNvPr>
          <p:cNvSpPr/>
          <p:nvPr/>
        </p:nvSpPr>
        <p:spPr>
          <a:xfrm>
            <a:off x="6230963" y="327790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DCBDDAE-ABA9-D800-F22C-83AA20A7D8FA}"/>
              </a:ext>
            </a:extLst>
          </p:cNvPr>
          <p:cNvSpPr/>
          <p:nvPr/>
        </p:nvSpPr>
        <p:spPr>
          <a:xfrm>
            <a:off x="9801004" y="4234072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4BD92F53-3066-B2AE-7B76-3A645C4B4223}"/>
              </a:ext>
            </a:extLst>
          </p:cNvPr>
          <p:cNvSpPr/>
          <p:nvPr/>
        </p:nvSpPr>
        <p:spPr>
          <a:xfrm>
            <a:off x="8276940" y="4300179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F5997E4-2759-18CD-9EA3-92D77990D61E}"/>
              </a:ext>
            </a:extLst>
          </p:cNvPr>
          <p:cNvSpPr/>
          <p:nvPr/>
        </p:nvSpPr>
        <p:spPr>
          <a:xfrm>
            <a:off x="6230963" y="430006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CFA1944-C8B3-F520-65BE-08D54729F64C}"/>
              </a:ext>
            </a:extLst>
          </p:cNvPr>
          <p:cNvSpPr/>
          <p:nvPr/>
        </p:nvSpPr>
        <p:spPr>
          <a:xfrm>
            <a:off x="9801004" y="4797398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0B97798C-479E-A0A4-28EA-BC5A23AA0172}"/>
              </a:ext>
            </a:extLst>
          </p:cNvPr>
          <p:cNvSpPr/>
          <p:nvPr/>
        </p:nvSpPr>
        <p:spPr>
          <a:xfrm>
            <a:off x="9836045" y="4730694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F858C9CE-D871-0E47-6B9E-61E202AB56F3}"/>
              </a:ext>
            </a:extLst>
          </p:cNvPr>
          <p:cNvSpPr/>
          <p:nvPr/>
        </p:nvSpPr>
        <p:spPr>
          <a:xfrm>
            <a:off x="8276940" y="4863505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DF7BE3B-5BFB-F44A-4905-476E02DEA0E1}"/>
              </a:ext>
            </a:extLst>
          </p:cNvPr>
          <p:cNvSpPr/>
          <p:nvPr/>
        </p:nvSpPr>
        <p:spPr>
          <a:xfrm>
            <a:off x="6230963" y="486339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40C5860-E700-6938-EA0B-45EDD61D8DAA}"/>
              </a:ext>
            </a:extLst>
          </p:cNvPr>
          <p:cNvSpPr/>
          <p:nvPr/>
        </p:nvSpPr>
        <p:spPr>
          <a:xfrm rot="16200000">
            <a:off x="9787846" y="2473176"/>
            <a:ext cx="2139965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5A5D9B9B-DC39-2369-F23C-DB137A38754F}"/>
              </a:ext>
            </a:extLst>
          </p:cNvPr>
          <p:cNvSpPr/>
          <p:nvPr/>
        </p:nvSpPr>
        <p:spPr>
          <a:xfrm rot="16200000">
            <a:off x="10327960" y="4595517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D254725D-37B7-EDE4-D155-386CA0284485}"/>
              </a:ext>
            </a:extLst>
          </p:cNvPr>
          <p:cNvSpPr/>
          <p:nvPr/>
        </p:nvSpPr>
        <p:spPr>
          <a:xfrm>
            <a:off x="4291310" y="1098809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 P-band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E6C1721A-E77B-D12E-3084-EE7E7BFD9766}"/>
              </a:ext>
            </a:extLst>
          </p:cNvPr>
          <p:cNvSpPr/>
          <p:nvPr/>
        </p:nvSpPr>
        <p:spPr>
          <a:xfrm>
            <a:off x="4291310" y="161165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1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DD2FDC4A-5BE0-7FE9-7809-5855383D7535}"/>
              </a:ext>
            </a:extLst>
          </p:cNvPr>
          <p:cNvSpPr/>
          <p:nvPr/>
        </p:nvSpPr>
        <p:spPr>
          <a:xfrm>
            <a:off x="4291310" y="217497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646585D-9D1F-A2F7-1AEE-445D2BF2DC92}"/>
              </a:ext>
            </a:extLst>
          </p:cNvPr>
          <p:cNvSpPr/>
          <p:nvPr/>
        </p:nvSpPr>
        <p:spPr>
          <a:xfrm>
            <a:off x="4304605" y="273830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EAFCF38-C048-A7D9-93FE-AE9A3A68CE00}"/>
              </a:ext>
            </a:extLst>
          </p:cNvPr>
          <p:cNvSpPr/>
          <p:nvPr/>
        </p:nvSpPr>
        <p:spPr>
          <a:xfrm>
            <a:off x="4291310" y="327790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1135189-4821-0969-58A0-D97F7E5AABEA}"/>
              </a:ext>
            </a:extLst>
          </p:cNvPr>
          <p:cNvSpPr/>
          <p:nvPr/>
        </p:nvSpPr>
        <p:spPr>
          <a:xfrm>
            <a:off x="4291310" y="430006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E9D25B59-79B7-5FDC-A44E-044CC8F70A92}"/>
              </a:ext>
            </a:extLst>
          </p:cNvPr>
          <p:cNvSpPr/>
          <p:nvPr/>
        </p:nvSpPr>
        <p:spPr>
          <a:xfrm>
            <a:off x="4291310" y="486339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4F5780F-F9BA-3D2A-6B70-F9ECC83A5DA0}"/>
              </a:ext>
            </a:extLst>
          </p:cNvPr>
          <p:cNvSpPr/>
          <p:nvPr/>
        </p:nvSpPr>
        <p:spPr>
          <a:xfrm>
            <a:off x="7468179" y="1183542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600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0B49AEA-164B-9785-9B3D-140A83446A27}"/>
              </a:ext>
            </a:extLst>
          </p:cNvPr>
          <p:cNvSpPr/>
          <p:nvPr/>
        </p:nvSpPr>
        <p:spPr>
          <a:xfrm>
            <a:off x="5499909" y="1170163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lux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FB564333-299B-8285-1A19-22DF801B3878}"/>
              </a:ext>
            </a:extLst>
          </p:cNvPr>
          <p:cNvSpPr/>
          <p:nvPr/>
        </p:nvSpPr>
        <p:spPr>
          <a:xfrm>
            <a:off x="9514734" y="1192549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lux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2801B8DF-8324-8884-D82F-3DE331467DB4}"/>
              </a:ext>
            </a:extLst>
          </p:cNvPr>
          <p:cNvSpPr/>
          <p:nvPr/>
        </p:nvSpPr>
        <p:spPr>
          <a:xfrm>
            <a:off x="9809161" y="146268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10" name="Picture 109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946ED2EE-4CEF-AB56-2BBE-0A9AF35146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9050" y="5138266"/>
            <a:ext cx="492635" cy="7492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F03A86-B1B8-B37F-E76B-163F91066281}"/>
              </a:ext>
            </a:extLst>
          </p:cNvPr>
          <p:cNvSpPr/>
          <p:nvPr/>
        </p:nvSpPr>
        <p:spPr>
          <a:xfrm>
            <a:off x="8270262" y="162955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750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4A2113D-BC48-B982-7CE1-7119D71D36FF}"/>
              </a:ext>
            </a:extLst>
          </p:cNvPr>
          <p:cNvSpPr/>
          <p:nvPr/>
        </p:nvSpPr>
        <p:spPr>
          <a:xfrm>
            <a:off x="8270262" y="2196980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0AEFCF-D022-90AF-5B6C-FB0A5EDCC037}"/>
              </a:ext>
            </a:extLst>
          </p:cNvPr>
          <p:cNvSpPr/>
          <p:nvPr/>
        </p:nvSpPr>
        <p:spPr>
          <a:xfrm>
            <a:off x="8276939" y="273830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49AF31-A523-A109-0743-396173B9E723}"/>
              </a:ext>
            </a:extLst>
          </p:cNvPr>
          <p:cNvSpPr/>
          <p:nvPr/>
        </p:nvSpPr>
        <p:spPr>
          <a:xfrm>
            <a:off x="10137347" y="1097993"/>
            <a:ext cx="892170" cy="3433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شیدینگ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F62A25-31F4-3841-ACF0-056CEE67D26B}"/>
              </a:ext>
            </a:extLst>
          </p:cNvPr>
          <p:cNvSpPr/>
          <p:nvPr/>
        </p:nvSpPr>
        <p:spPr>
          <a:xfrm>
            <a:off x="10137347" y="3796235"/>
            <a:ext cx="892170" cy="3433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لایتینگ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2478AB8-44F5-675B-E2E5-ACF88438D330}"/>
              </a:ext>
            </a:extLst>
          </p:cNvPr>
          <p:cNvSpPr/>
          <p:nvPr/>
        </p:nvSpPr>
        <p:spPr>
          <a:xfrm>
            <a:off x="8283815" y="3797327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نور مطلوب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5B2F207-8C7B-02B9-42A4-99070BAAD9A3}"/>
              </a:ext>
            </a:extLst>
          </p:cNvPr>
          <p:cNvSpPr/>
          <p:nvPr/>
        </p:nvSpPr>
        <p:spPr>
          <a:xfrm>
            <a:off x="6237838" y="3797214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050" b="1" dirty="0">
                <a:latin typeface="Pinar-DS1-FD Regular" pitchFamily="2" charset="-78"/>
                <a:cs typeface="Pinar-DS1-FD Regular" pitchFamily="2" charset="-78"/>
              </a:rPr>
              <a:t>M-band-light</a:t>
            </a:r>
            <a:endParaRPr lang="fa-IR" sz="105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F02B6A-77FE-0FE4-C5F5-011BAA85D5E5}"/>
              </a:ext>
            </a:extLst>
          </p:cNvPr>
          <p:cNvSpPr/>
          <p:nvPr/>
        </p:nvSpPr>
        <p:spPr>
          <a:xfrm>
            <a:off x="4298185" y="3797214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 P-band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4B5B3D-F1CF-5D9E-0B86-ACD83B5FF146}"/>
              </a:ext>
            </a:extLst>
          </p:cNvPr>
          <p:cNvSpPr/>
          <p:nvPr/>
        </p:nvSpPr>
        <p:spPr>
          <a:xfrm>
            <a:off x="7475054" y="3881947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600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793F5E-D6FE-0A9E-4837-F497E9ADB3A5}"/>
              </a:ext>
            </a:extLst>
          </p:cNvPr>
          <p:cNvSpPr/>
          <p:nvPr/>
        </p:nvSpPr>
        <p:spPr>
          <a:xfrm>
            <a:off x="5506784" y="3868568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lux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B8CF43-3980-F946-95B6-AAB7A8BA0537}"/>
              </a:ext>
            </a:extLst>
          </p:cNvPr>
          <p:cNvSpPr/>
          <p:nvPr/>
        </p:nvSpPr>
        <p:spPr>
          <a:xfrm>
            <a:off x="9521609" y="389095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lux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13037649-63C3-A119-5C8D-216071B8940A}"/>
              </a:ext>
            </a:extLst>
          </p:cNvPr>
          <p:cNvSpPr/>
          <p:nvPr/>
        </p:nvSpPr>
        <p:spPr>
          <a:xfrm>
            <a:off x="9836045" y="416736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4907EB-0ED1-70C1-F581-87E6FF5FAD1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7C13DC-3C29-3DF0-36B2-81E7BB32224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C1AFF6C-A58C-F64A-EFB3-F314446653F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2A1305-A43C-E014-635F-E503A9EDA89E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2CAC83-24E7-4D66-911A-01AE323A42F0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8EF0D59-AD9D-E497-7852-0DB6234BE6AB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334C038-646E-5358-5962-8A72D681D05B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C76110A-427C-83C9-FF09-2CE25D6EA8C5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5788455-A16C-DDBF-D35E-405C6421068A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BEDB05E-90A2-35FE-BF68-2FE57E1038B7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9C2D052-6BEF-9B48-7A41-9CB06723F4BF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A2F558D-12BD-9FE6-EDA2-49A5CF9A363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BBE6473-7B9F-0A24-FFF0-60581755F6C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40" name="Picture 3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71E18C5-1909-0F76-2913-2778D20E5A4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41" name="Picture 40" descr="A black and white logo&#10;&#10;AI-generated content may be incorrect.">
            <a:extLst>
              <a:ext uri="{FF2B5EF4-FFF2-40B4-BE49-F238E27FC236}">
                <a16:creationId xmlns:a16="http://schemas.microsoft.com/office/drawing/2014/main" id="{D2EDC4F5-82A1-D948-FC31-55327F0D8C5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729C5C66-ECA3-47F1-3365-D9F4FC097070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AC2805A-726C-40B8-A0E2-34F5494BD1DD}"/>
              </a:ext>
            </a:extLst>
          </p:cNvPr>
          <p:cNvSpPr/>
          <p:nvPr/>
        </p:nvSpPr>
        <p:spPr>
          <a:xfrm>
            <a:off x="3551811" y="3119633"/>
            <a:ext cx="8468156" cy="154122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7AA05B9-5165-2673-D61F-EB20F924792B}"/>
              </a:ext>
            </a:extLst>
          </p:cNvPr>
          <p:cNvSpPr/>
          <p:nvPr/>
        </p:nvSpPr>
        <p:spPr>
          <a:xfrm>
            <a:off x="10548729" y="3523374"/>
            <a:ext cx="1175198" cy="281555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C1BC7F6-7329-66C0-4496-8FE26FF5C230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073A716-8A3A-63B7-B247-0CC86E9EEBB8}"/>
              </a:ext>
            </a:extLst>
          </p:cNvPr>
          <p:cNvSpPr/>
          <p:nvPr/>
        </p:nvSpPr>
        <p:spPr>
          <a:xfrm>
            <a:off x="10548729" y="4116672"/>
            <a:ext cx="1153915" cy="381132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B9A1B0D-29DE-9DFD-B6AC-8AEBAC80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18F9CE-3809-F2D4-6EC5-5E998C8EA5BC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93B86A-4D86-F1EB-077F-1D19D0F0E211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B5535C-37D5-6A66-4A64-E7813A60CCCA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DA42C-B6C2-C721-3D9C-4479C23A7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4B4B9C-3B26-4076-9C4A-383BFB17A9B0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A38899-4498-6031-ACCF-4923E35D4E2C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85EBDF-221C-87AD-0FF2-A0ABED3F4A21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EBF053-0C45-BE4B-10A2-F4943562FFF8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0B4E98-348C-847B-9483-496852F4C547}"/>
              </a:ext>
            </a:extLst>
          </p:cNvPr>
          <p:cNvSpPr/>
          <p:nvPr/>
        </p:nvSpPr>
        <p:spPr>
          <a:xfrm>
            <a:off x="3567451" y="6173671"/>
            <a:ext cx="4112865" cy="44988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09E6C34F-7FAB-0C58-39BB-564B496A7B8D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DC4006F-3EED-50E4-14DF-EEB89659F9E5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BE76651-29E0-BC66-B385-7212716D63CA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7C7820EA-C041-12E6-06C7-0632559B3881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13833E99-48B6-7D1E-A0C0-BF995EAB5ED6}"/>
              </a:ext>
            </a:extLst>
          </p:cNvPr>
          <p:cNvSpPr/>
          <p:nvPr/>
        </p:nvSpPr>
        <p:spPr>
          <a:xfrm>
            <a:off x="5314676" y="4726471"/>
            <a:ext cx="6705290" cy="118791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EF967EE-5CCD-FC12-2675-1F12AB6B60F4}"/>
              </a:ext>
            </a:extLst>
          </p:cNvPr>
          <p:cNvSpPr/>
          <p:nvPr/>
        </p:nvSpPr>
        <p:spPr>
          <a:xfrm>
            <a:off x="9308451" y="4805699"/>
            <a:ext cx="937121" cy="47467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دما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2D23BA-A7E7-AB6F-7646-9B07970FBABC}"/>
              </a:ext>
            </a:extLst>
          </p:cNvPr>
          <p:cNvSpPr/>
          <p:nvPr/>
        </p:nvSpPr>
        <p:spPr>
          <a:xfrm>
            <a:off x="8904777" y="4842521"/>
            <a:ext cx="637317" cy="4121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A46E062-C357-8AD8-5F0B-4A7F8E4DE73E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1F3539CF-7671-5E86-BD4C-6D731B1D7771}"/>
              </a:ext>
            </a:extLst>
          </p:cNvPr>
          <p:cNvSpPr/>
          <p:nvPr/>
        </p:nvSpPr>
        <p:spPr>
          <a:xfrm>
            <a:off x="10450248" y="5238650"/>
            <a:ext cx="1470712" cy="57656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inar-FD Bold" pitchFamily="2" charset="-78"/>
              </a:rPr>
              <a:t>Latitude:  </a:t>
            </a:r>
          </a:p>
          <a:p>
            <a:endParaRPr lang="en-US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inar-FD Bold" pitchFamily="2" charset="-78"/>
            </a:endParaRPr>
          </a:p>
          <a:p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inar-FD Bold" pitchFamily="2" charset="-78"/>
              </a:rPr>
              <a:t>Longitude:</a:t>
            </a:r>
            <a:endParaRPr lang="fa-I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inar-FD Bold" pitchFamily="2" charset="-78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10A32A2-E20E-62D6-33B3-8523DFFD0189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96AD9FC-8299-BB86-9862-40DA15FD9823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داشبورد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4544C50-5F08-5DF8-4546-63E40235B3B9}"/>
              </a:ext>
            </a:extLst>
          </p:cNvPr>
          <p:cNvSpPr/>
          <p:nvPr/>
        </p:nvSpPr>
        <p:spPr>
          <a:xfrm>
            <a:off x="10357611" y="4873987"/>
            <a:ext cx="1600121" cy="31243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ایستگاه هوا شناسی</a:t>
            </a:r>
          </a:p>
        </p:txBody>
      </p:sp>
      <p:sp>
        <p:nvSpPr>
          <p:cNvPr id="205" name="Arrow: Chevron 204">
            <a:extLst>
              <a:ext uri="{FF2B5EF4-FFF2-40B4-BE49-F238E27FC236}">
                <a16:creationId xmlns:a16="http://schemas.microsoft.com/office/drawing/2014/main" id="{4AE2BF59-2FEE-4A2E-60A7-E223E5855864}"/>
              </a:ext>
            </a:extLst>
          </p:cNvPr>
          <p:cNvSpPr/>
          <p:nvPr/>
        </p:nvSpPr>
        <p:spPr>
          <a:xfrm>
            <a:off x="2885474" y="1238339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D08DDEDF-24C4-A581-CEB2-0F8A30D9076D}"/>
              </a:ext>
            </a:extLst>
          </p:cNvPr>
          <p:cNvCxnSpPr>
            <a:cxnSpLocks/>
            <a:stCxn id="147" idx="1"/>
            <a:endCxn id="147" idx="3"/>
          </p:cNvCxnSpPr>
          <p:nvPr/>
        </p:nvCxnSpPr>
        <p:spPr>
          <a:xfrm>
            <a:off x="10450248" y="5526934"/>
            <a:ext cx="1470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33D4CB75-C85F-EFE3-3D92-A687ED915DC9}"/>
              </a:ext>
            </a:extLst>
          </p:cNvPr>
          <p:cNvSpPr/>
          <p:nvPr/>
        </p:nvSpPr>
        <p:spPr>
          <a:xfrm>
            <a:off x="9320602" y="5320596"/>
            <a:ext cx="937121" cy="494621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نور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D28A9354-F369-F12C-D8BF-C8AAE544231A}"/>
              </a:ext>
            </a:extLst>
          </p:cNvPr>
          <p:cNvSpPr/>
          <p:nvPr/>
        </p:nvSpPr>
        <p:spPr>
          <a:xfrm>
            <a:off x="8897356" y="5350999"/>
            <a:ext cx="656889" cy="4332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D3212153-D4D0-28A6-173D-DA617C01A6C2}"/>
              </a:ext>
            </a:extLst>
          </p:cNvPr>
          <p:cNvSpPr/>
          <p:nvPr/>
        </p:nvSpPr>
        <p:spPr>
          <a:xfrm>
            <a:off x="3567451" y="6226133"/>
            <a:ext cx="5266339" cy="341744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latin typeface="Pinar-FD Bold" pitchFamily="2" charset="-78"/>
                <a:cs typeface="Pinar-FD Bold" pitchFamily="2" charset="-78"/>
              </a:rPr>
              <a:t>         هشدار:</a:t>
            </a:r>
            <a:endParaRPr lang="fa-IR" sz="1400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63" name="&quot;Not Allowed&quot; Symbol 162">
            <a:extLst>
              <a:ext uri="{FF2B5EF4-FFF2-40B4-BE49-F238E27FC236}">
                <a16:creationId xmlns:a16="http://schemas.microsoft.com/office/drawing/2014/main" id="{ED11051C-0BA6-5F58-BDFC-979FEE5ABDF9}"/>
              </a:ext>
            </a:extLst>
          </p:cNvPr>
          <p:cNvSpPr/>
          <p:nvPr/>
        </p:nvSpPr>
        <p:spPr>
          <a:xfrm>
            <a:off x="8499335" y="6256645"/>
            <a:ext cx="265279" cy="26782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C8D55AF-B8E8-DC92-9F59-FF4E4C79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68CEAEF-844D-1D1B-A571-D9DF6564F74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888689F-F895-611E-1697-0F4A44D9266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ED3C0137-DA21-2084-DA14-EBEE4F4CDF8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F63D7D-355C-B52F-F844-B5F0D25B4343}"/>
              </a:ext>
            </a:extLst>
          </p:cNvPr>
          <p:cNvSpPr/>
          <p:nvPr/>
        </p:nvSpPr>
        <p:spPr>
          <a:xfrm>
            <a:off x="10543954" y="4062724"/>
            <a:ext cx="1600121" cy="325403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میانگین داخل سالن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7C6705-0FD7-D748-A8DC-F82D31A98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8451" y="2608548"/>
            <a:ext cx="608788" cy="512253"/>
          </a:xfrm>
          <a:prstGeom prst="rect">
            <a:avLst/>
          </a:prstGeom>
        </p:spPr>
      </p:pic>
      <p:pic>
        <p:nvPicPr>
          <p:cNvPr id="12" name="Picture 11" descr="A blue circle with a water drop and a drop of water&#10;&#10;AI-generated content may be incorrect.">
            <a:extLst>
              <a:ext uri="{FF2B5EF4-FFF2-40B4-BE49-F238E27FC236}">
                <a16:creationId xmlns:a16="http://schemas.microsoft.com/office/drawing/2014/main" id="{761C7B77-9743-FE18-5B88-DAF09868C4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78" y="2514968"/>
            <a:ext cx="579275" cy="542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688017-D955-9F0A-1976-D82BBAA752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9419" y="2497893"/>
            <a:ext cx="579412" cy="579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51888C-4D2A-D21E-2A20-B9A4F9E664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0560" y="2513499"/>
            <a:ext cx="664656" cy="61415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CE3D8B0-99EB-07FE-DBA5-3BB14AD91A5D}"/>
              </a:ext>
            </a:extLst>
          </p:cNvPr>
          <p:cNvSpPr/>
          <p:nvPr/>
        </p:nvSpPr>
        <p:spPr>
          <a:xfrm>
            <a:off x="3177256" y="684329"/>
            <a:ext cx="6195758" cy="4007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Company Name: </a:t>
            </a:r>
            <a:r>
              <a:rPr lang="en-US" b="1" dirty="0">
                <a:solidFill>
                  <a:schemeClr val="tx1"/>
                </a:solidFill>
              </a:rPr>
              <a:t>Avrin Minoo Kesht Iranian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C2A718-3B48-D9C6-2A30-6DFA72A93559}"/>
              </a:ext>
            </a:extLst>
          </p:cNvPr>
          <p:cNvSpPr/>
          <p:nvPr/>
        </p:nvSpPr>
        <p:spPr>
          <a:xfrm>
            <a:off x="9553657" y="684329"/>
            <a:ext cx="1980594" cy="37184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F8807A8-DB5B-6BE0-6B89-7176A27B0C82}"/>
              </a:ext>
            </a:extLst>
          </p:cNvPr>
          <p:cNvSpPr/>
          <p:nvPr/>
        </p:nvSpPr>
        <p:spPr>
          <a:xfrm>
            <a:off x="3567451" y="4725038"/>
            <a:ext cx="1664781" cy="11893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AA59294-2B9C-EC65-9B64-ADA718E989AE}"/>
              </a:ext>
            </a:extLst>
          </p:cNvPr>
          <p:cNvSpPr/>
          <p:nvPr/>
        </p:nvSpPr>
        <p:spPr>
          <a:xfrm>
            <a:off x="3697593" y="4805699"/>
            <a:ext cx="1412407" cy="432951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نوبت آبیاری بعد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08ADD35-6948-3383-EE8A-62DE096CD049}"/>
              </a:ext>
            </a:extLst>
          </p:cNvPr>
          <p:cNvSpPr/>
          <p:nvPr/>
        </p:nvSpPr>
        <p:spPr>
          <a:xfrm>
            <a:off x="3697593" y="5312580"/>
            <a:ext cx="1412407" cy="502637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10/30</a:t>
            </a:r>
            <a:endParaRPr lang="fa-IR" sz="900" b="1" dirty="0">
              <a:solidFill>
                <a:schemeClr val="bg2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0EADD10-F187-D9A3-4663-3F80D0F90375}"/>
              </a:ext>
            </a:extLst>
          </p:cNvPr>
          <p:cNvSpPr/>
          <p:nvPr/>
        </p:nvSpPr>
        <p:spPr>
          <a:xfrm>
            <a:off x="7472644" y="757291"/>
            <a:ext cx="1827163" cy="263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AZ-Gharbi-Khoy    (20.000 m2)</a:t>
            </a:r>
            <a:endParaRPr lang="fa-IR" sz="900" b="1" dirty="0">
              <a:solidFill>
                <a:schemeClr val="bg2"/>
              </a:solidFill>
              <a:latin typeface="Pinar-DS1-FD Regular" pitchFamily="2" charset="-78"/>
            </a:endParaRPr>
          </a:p>
        </p:txBody>
      </p:sp>
      <p:pic>
        <p:nvPicPr>
          <p:cNvPr id="79" name="Picture 78" descr="A black background with white spots&#10;&#10;AI-generated content may be incorrect.">
            <a:extLst>
              <a:ext uri="{FF2B5EF4-FFF2-40B4-BE49-F238E27FC236}">
                <a16:creationId xmlns:a16="http://schemas.microsoft.com/office/drawing/2014/main" id="{2953DBBC-24A4-DF1D-2741-5C869DECF7E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4278084"/>
            <a:ext cx="1482843" cy="1201805"/>
          </a:xfrm>
          <a:prstGeom prst="rect">
            <a:avLst/>
          </a:prstGeom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A9A6EB16-B582-4C0F-F9C8-3CF0CBF834C7}"/>
              </a:ext>
            </a:extLst>
          </p:cNvPr>
          <p:cNvSpPr/>
          <p:nvPr/>
        </p:nvSpPr>
        <p:spPr>
          <a:xfrm>
            <a:off x="10546018" y="3372673"/>
            <a:ext cx="1600121" cy="325403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میانگین داده ها ی مطلوب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6929340-CD9A-133D-4FF8-5D3FDE7F563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0324571" y="6085627"/>
            <a:ext cx="757207" cy="57421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DADCF8B-0885-0D39-BD25-363152F2419A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93" y="6205087"/>
            <a:ext cx="1001550" cy="375010"/>
          </a:xfrm>
          <a:prstGeom prst="rect">
            <a:avLst/>
          </a:prstGeom>
        </p:spPr>
      </p:pic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8DB8C386-EAF7-E48C-8F1B-762125B64FEA}"/>
              </a:ext>
            </a:extLst>
          </p:cNvPr>
          <p:cNvSpPr/>
          <p:nvPr/>
        </p:nvSpPr>
        <p:spPr>
          <a:xfrm>
            <a:off x="3551810" y="1164333"/>
            <a:ext cx="8468156" cy="139950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EAE3938E-0DF1-8EA4-727B-D3B8CB6BBF64}"/>
              </a:ext>
            </a:extLst>
          </p:cNvPr>
          <p:cNvSpPr/>
          <p:nvPr/>
        </p:nvSpPr>
        <p:spPr>
          <a:xfrm>
            <a:off x="10557452" y="1686328"/>
            <a:ext cx="1600121" cy="325403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گلخانه هوشمند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0C75F2D-EFDC-692F-91FE-70CAC637326C}"/>
              </a:ext>
            </a:extLst>
          </p:cNvPr>
          <p:cNvSpPr/>
          <p:nvPr/>
        </p:nvSpPr>
        <p:spPr>
          <a:xfrm>
            <a:off x="6883434" y="1354622"/>
            <a:ext cx="3117551" cy="47054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2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2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کنترل </a:t>
            </a:r>
            <a:r>
              <a:rPr lang="en-US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DIF</a:t>
            </a:r>
            <a:endParaRPr lang="fa-IR" sz="16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F7D762FB-0402-06C8-CAE7-3083F12947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833">
            <a:off x="7064464" y="1250049"/>
            <a:ext cx="564415" cy="5184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5AFBBC-3863-DB7D-ABAF-3CE8F78E22E1}"/>
              </a:ext>
            </a:extLst>
          </p:cNvPr>
          <p:cNvSpPr/>
          <p:nvPr/>
        </p:nvSpPr>
        <p:spPr>
          <a:xfrm>
            <a:off x="9290991" y="3240241"/>
            <a:ext cx="937121" cy="55742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دما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C08A4C-0B3D-CB76-CE7A-BE52797B3D3C}"/>
              </a:ext>
            </a:extLst>
          </p:cNvPr>
          <p:cNvSpPr/>
          <p:nvPr/>
        </p:nvSpPr>
        <p:spPr>
          <a:xfrm>
            <a:off x="8887317" y="3277062"/>
            <a:ext cx="595449" cy="5032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43486E7-72EF-C443-1B79-17E8038C3DBF}"/>
              </a:ext>
            </a:extLst>
          </p:cNvPr>
          <p:cNvSpPr/>
          <p:nvPr/>
        </p:nvSpPr>
        <p:spPr>
          <a:xfrm>
            <a:off x="7629579" y="3246393"/>
            <a:ext cx="937121" cy="55742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نور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B974FE-854A-7061-2595-8378219A932F}"/>
              </a:ext>
            </a:extLst>
          </p:cNvPr>
          <p:cNvSpPr/>
          <p:nvPr/>
        </p:nvSpPr>
        <p:spPr>
          <a:xfrm>
            <a:off x="7225905" y="3283214"/>
            <a:ext cx="595449" cy="5032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A06A6D-F558-D976-F095-08B4C0CBE47D}"/>
              </a:ext>
            </a:extLst>
          </p:cNvPr>
          <p:cNvSpPr/>
          <p:nvPr/>
        </p:nvSpPr>
        <p:spPr>
          <a:xfrm>
            <a:off x="5959921" y="3233176"/>
            <a:ext cx="937121" cy="55742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رطوبت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096813-192E-8A03-008B-A8C949C7D706}"/>
              </a:ext>
            </a:extLst>
          </p:cNvPr>
          <p:cNvSpPr/>
          <p:nvPr/>
        </p:nvSpPr>
        <p:spPr>
          <a:xfrm>
            <a:off x="5556247" y="3269997"/>
            <a:ext cx="595449" cy="5032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DC9428D-4E0F-34C8-9A2B-DD47359A41DE}"/>
              </a:ext>
            </a:extLst>
          </p:cNvPr>
          <p:cNvSpPr/>
          <p:nvPr/>
        </p:nvSpPr>
        <p:spPr>
          <a:xfrm>
            <a:off x="4249900" y="3221982"/>
            <a:ext cx="937121" cy="55742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en-US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CO2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1B9CE03-8CC7-763D-AE74-5616BCAA3AE4}"/>
              </a:ext>
            </a:extLst>
          </p:cNvPr>
          <p:cNvSpPr/>
          <p:nvPr/>
        </p:nvSpPr>
        <p:spPr>
          <a:xfrm>
            <a:off x="3846226" y="3258803"/>
            <a:ext cx="595449" cy="5032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1126550-DE1E-EA3E-59A3-88A81CB148F9}"/>
              </a:ext>
            </a:extLst>
          </p:cNvPr>
          <p:cNvSpPr/>
          <p:nvPr/>
        </p:nvSpPr>
        <p:spPr>
          <a:xfrm>
            <a:off x="7618581" y="4805297"/>
            <a:ext cx="937121" cy="47467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طوبت</a:t>
            </a:r>
            <a:endParaRPr lang="fa-IR" sz="16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EAB4D85-4818-40B2-AFC5-DF8FD3E7B33A}"/>
              </a:ext>
            </a:extLst>
          </p:cNvPr>
          <p:cNvSpPr/>
          <p:nvPr/>
        </p:nvSpPr>
        <p:spPr>
          <a:xfrm>
            <a:off x="7214907" y="4842119"/>
            <a:ext cx="637317" cy="4121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86376F1-52F0-AF89-3840-42F8FFDF67E5}"/>
              </a:ext>
            </a:extLst>
          </p:cNvPr>
          <p:cNvSpPr/>
          <p:nvPr/>
        </p:nvSpPr>
        <p:spPr>
          <a:xfrm>
            <a:off x="7595362" y="5335527"/>
            <a:ext cx="965899" cy="494621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جهت  باد</a:t>
            </a:r>
            <a:r>
              <a:rPr lang="fa-IR" sz="20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endParaRPr lang="fa-IR" sz="14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328DD5E-7BB4-DBA3-6627-1D03C9E16E6C}"/>
              </a:ext>
            </a:extLst>
          </p:cNvPr>
          <p:cNvSpPr/>
          <p:nvPr/>
        </p:nvSpPr>
        <p:spPr>
          <a:xfrm>
            <a:off x="5588186" y="5365930"/>
            <a:ext cx="2280130" cy="401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1CD77A1-ADBB-2A5D-8CF1-1509FB6989B7}"/>
              </a:ext>
            </a:extLst>
          </p:cNvPr>
          <p:cNvSpPr/>
          <p:nvPr/>
        </p:nvSpPr>
        <p:spPr>
          <a:xfrm>
            <a:off x="5947320" y="4805699"/>
            <a:ext cx="965899" cy="5268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سرعت باد     </a:t>
            </a:r>
            <a:endParaRPr lang="fa-IR" sz="9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E389363-4DCE-7E5C-0317-003D546AE57F}"/>
              </a:ext>
            </a:extLst>
          </p:cNvPr>
          <p:cNvSpPr/>
          <p:nvPr/>
        </p:nvSpPr>
        <p:spPr>
          <a:xfrm>
            <a:off x="5556247" y="4866898"/>
            <a:ext cx="565479" cy="4121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07C513-84EF-18E8-2AD1-4BE9E32C0019}"/>
              </a:ext>
            </a:extLst>
          </p:cNvPr>
          <p:cNvSpPr txBox="1"/>
          <p:nvPr/>
        </p:nvSpPr>
        <p:spPr>
          <a:xfrm>
            <a:off x="5900656" y="2705595"/>
            <a:ext cx="5325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واحد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4284F85-AACF-F84C-77DB-DA9726A89412}"/>
              </a:ext>
            </a:extLst>
          </p:cNvPr>
          <p:cNvSpPr txBox="1"/>
          <p:nvPr/>
        </p:nvSpPr>
        <p:spPr>
          <a:xfrm>
            <a:off x="7492995" y="2705820"/>
            <a:ext cx="5325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واحد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622840-04DA-9E60-BFDE-44837DBA2DDB}"/>
              </a:ext>
            </a:extLst>
          </p:cNvPr>
          <p:cNvSpPr txBox="1"/>
          <p:nvPr/>
        </p:nvSpPr>
        <p:spPr>
          <a:xfrm>
            <a:off x="8843829" y="2693417"/>
            <a:ext cx="5325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واحد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01A200-69ED-E3D1-C90F-7FDC3AB32DD8}"/>
              </a:ext>
            </a:extLst>
          </p:cNvPr>
          <p:cNvSpPr txBox="1"/>
          <p:nvPr/>
        </p:nvSpPr>
        <p:spPr>
          <a:xfrm>
            <a:off x="4536916" y="2652805"/>
            <a:ext cx="5325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واحد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F10816F-B0CE-0D1E-C8EA-F450124E23E7}"/>
              </a:ext>
            </a:extLst>
          </p:cNvPr>
          <p:cNvSpPr/>
          <p:nvPr/>
        </p:nvSpPr>
        <p:spPr>
          <a:xfrm>
            <a:off x="9290991" y="3937788"/>
            <a:ext cx="937121" cy="55742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دما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9B99894-3C3B-77A7-DE74-D8563D65DFF6}"/>
              </a:ext>
            </a:extLst>
          </p:cNvPr>
          <p:cNvSpPr/>
          <p:nvPr/>
        </p:nvSpPr>
        <p:spPr>
          <a:xfrm>
            <a:off x="8887317" y="3974609"/>
            <a:ext cx="595449" cy="5032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63CCFC2-0375-11C7-4F0B-4E1629BC703C}"/>
              </a:ext>
            </a:extLst>
          </p:cNvPr>
          <p:cNvSpPr/>
          <p:nvPr/>
        </p:nvSpPr>
        <p:spPr>
          <a:xfrm>
            <a:off x="7629579" y="3943940"/>
            <a:ext cx="937121" cy="55742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نور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DA65069-7113-746E-A97E-C80D288ACE8D}"/>
              </a:ext>
            </a:extLst>
          </p:cNvPr>
          <p:cNvSpPr/>
          <p:nvPr/>
        </p:nvSpPr>
        <p:spPr>
          <a:xfrm>
            <a:off x="7225905" y="3980761"/>
            <a:ext cx="595449" cy="5032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9B34804-F7C7-BD53-A54D-822948879878}"/>
              </a:ext>
            </a:extLst>
          </p:cNvPr>
          <p:cNvSpPr/>
          <p:nvPr/>
        </p:nvSpPr>
        <p:spPr>
          <a:xfrm>
            <a:off x="5959921" y="3930723"/>
            <a:ext cx="937121" cy="55742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رطوبت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B19B8E3-827C-0740-DFD3-8C2C01FEF70C}"/>
              </a:ext>
            </a:extLst>
          </p:cNvPr>
          <p:cNvSpPr/>
          <p:nvPr/>
        </p:nvSpPr>
        <p:spPr>
          <a:xfrm>
            <a:off x="5556247" y="3967544"/>
            <a:ext cx="595449" cy="5032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FDEF90D-8E72-727C-0909-9EF65BC5CB15}"/>
              </a:ext>
            </a:extLst>
          </p:cNvPr>
          <p:cNvSpPr/>
          <p:nvPr/>
        </p:nvSpPr>
        <p:spPr>
          <a:xfrm>
            <a:off x="4249900" y="3919529"/>
            <a:ext cx="937121" cy="557425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en-US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CO2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CE2612F-2E45-6E55-D6A6-D4EB035BC385}"/>
              </a:ext>
            </a:extLst>
          </p:cNvPr>
          <p:cNvSpPr/>
          <p:nvPr/>
        </p:nvSpPr>
        <p:spPr>
          <a:xfrm>
            <a:off x="3846226" y="3956350"/>
            <a:ext cx="595449" cy="5032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2C77346-61FE-A97C-644C-7A7D4AEA1D54}"/>
              </a:ext>
            </a:extLst>
          </p:cNvPr>
          <p:cNvSpPr/>
          <p:nvPr/>
        </p:nvSpPr>
        <p:spPr>
          <a:xfrm>
            <a:off x="6882750" y="1930433"/>
            <a:ext cx="3117551" cy="47054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2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2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کنترل  رابطه نور و  دما   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E8330F5-707A-3E79-E5E5-30234B3579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833">
            <a:off x="7063780" y="1825860"/>
            <a:ext cx="564415" cy="518426"/>
          </a:xfrm>
          <a:prstGeom prst="rect">
            <a:avLst/>
          </a:prstGeom>
        </p:spPr>
      </p:pic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0622985-1907-E5F6-27F5-86D8AC920E3C}"/>
              </a:ext>
            </a:extLst>
          </p:cNvPr>
          <p:cNvSpPr/>
          <p:nvPr/>
        </p:nvSpPr>
        <p:spPr>
          <a:xfrm>
            <a:off x="3658847" y="1347449"/>
            <a:ext cx="3117551" cy="47054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کنترل رابطه دما و </a:t>
            </a:r>
            <a:r>
              <a:rPr lang="en-US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CO2</a:t>
            </a:r>
            <a:endParaRPr lang="fa-IR" sz="16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594088D-0E1C-2DFF-F06A-DC90D7F217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833">
            <a:off x="3839877" y="1242876"/>
            <a:ext cx="564415" cy="518426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E8E3FB8-E715-98D6-2190-1A0E4B5510F7}"/>
              </a:ext>
            </a:extLst>
          </p:cNvPr>
          <p:cNvSpPr/>
          <p:nvPr/>
        </p:nvSpPr>
        <p:spPr>
          <a:xfrm>
            <a:off x="3670074" y="1929855"/>
            <a:ext cx="3117551" cy="47054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کنترل رابطه نور و </a:t>
            </a:r>
            <a:r>
              <a:rPr lang="en-US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CO2</a:t>
            </a:r>
            <a:endParaRPr lang="fa-IR" sz="16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73D4403-F74C-FBCE-8738-A3C5F1E115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833">
            <a:off x="3851104" y="1825282"/>
            <a:ext cx="564415" cy="5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4B0AF-E6AE-66FE-AF4F-CB171CB60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BD83650-C53A-B234-EEDD-B01C02CC3DBF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05F2CE9-6FA3-087C-88C8-7A92663DA11F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88BBCBD-E2DE-D8E4-A90C-492078E31F50}"/>
              </a:ext>
            </a:extLst>
          </p:cNvPr>
          <p:cNvSpPr/>
          <p:nvPr/>
        </p:nvSpPr>
        <p:spPr>
          <a:xfrm>
            <a:off x="3632116" y="773495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CF08D65-51C9-0278-4C50-46F9789AB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DD38E8-38EF-CD6C-0E64-15577458610B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DFF999-41E3-7454-F734-4474E281572C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97F6B-AB77-2BC5-5859-1F0C39042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1DEFE9-EDB0-6716-E572-DE9B8252B7BF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ADA4FDD4-D6EA-A08B-AD9D-05E477627EB5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B0B2612-C6AF-D56A-676E-E3C37FE48375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E4BE3C7-FE70-6E6B-0F90-01A652C95102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دی اکسید کربن- افزایش و کاهش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7C6292E-6ABD-AD9F-FDC9-CE2E16ED8D96}"/>
              </a:ext>
            </a:extLst>
          </p:cNvPr>
          <p:cNvSpPr/>
          <p:nvPr/>
        </p:nvSpPr>
        <p:spPr>
          <a:xfrm>
            <a:off x="9801004" y="1545656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542D0E6-C653-13A5-75BB-65D6267E382E}"/>
              </a:ext>
            </a:extLst>
          </p:cNvPr>
          <p:cNvSpPr/>
          <p:nvPr/>
        </p:nvSpPr>
        <p:spPr>
          <a:xfrm>
            <a:off x="8276940" y="1098922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CO</a:t>
            </a:r>
            <a:r>
              <a:rPr lang="en-US" sz="700" b="1" dirty="0">
                <a:latin typeface="Pinar-DS1-FD Regular" pitchFamily="2" charset="-78"/>
                <a:cs typeface="Pinar-DS1-FD Regular" pitchFamily="2" charset="-78"/>
              </a:rPr>
              <a:t>2</a:t>
            </a:r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 مطلوب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060603F-4D65-DF99-A40D-6108DFE6EB5A}"/>
              </a:ext>
            </a:extLst>
          </p:cNvPr>
          <p:cNvSpPr/>
          <p:nvPr/>
        </p:nvSpPr>
        <p:spPr>
          <a:xfrm>
            <a:off x="6230963" y="1098809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050" b="1" dirty="0">
                <a:latin typeface="Pinar-DS1-FD Regular" pitchFamily="2" charset="-78"/>
                <a:cs typeface="Pinar-DS1-FD Regular" pitchFamily="2" charset="-78"/>
              </a:rPr>
              <a:t>M-band-CO</a:t>
            </a:r>
            <a:r>
              <a:rPr lang="en-US" sz="800" b="1" dirty="0">
                <a:latin typeface="Pinar-DS1-FD Regular" pitchFamily="2" charset="-78"/>
                <a:cs typeface="Pinar-DS1-FD Regular" pitchFamily="2" charset="-78"/>
              </a:rPr>
              <a:t>2</a:t>
            </a:r>
            <a:endParaRPr lang="fa-IR" sz="105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A695F24-5C9A-BA40-7020-82F52C901444}"/>
              </a:ext>
            </a:extLst>
          </p:cNvPr>
          <p:cNvSpPr/>
          <p:nvPr/>
        </p:nvSpPr>
        <p:spPr>
          <a:xfrm>
            <a:off x="6230963" y="161165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F509D57-7D99-AB92-27A8-B7AAD0795E8C}"/>
              </a:ext>
            </a:extLst>
          </p:cNvPr>
          <p:cNvSpPr/>
          <p:nvPr/>
        </p:nvSpPr>
        <p:spPr>
          <a:xfrm>
            <a:off x="9801004" y="2108982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D5849CB4-4137-E5B3-1611-076299C0DD51}"/>
              </a:ext>
            </a:extLst>
          </p:cNvPr>
          <p:cNvSpPr/>
          <p:nvPr/>
        </p:nvSpPr>
        <p:spPr>
          <a:xfrm>
            <a:off x="9836045" y="204227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4B4FA73-98F0-9625-678F-2BB69C5E9EAA}"/>
              </a:ext>
            </a:extLst>
          </p:cNvPr>
          <p:cNvSpPr/>
          <p:nvPr/>
        </p:nvSpPr>
        <p:spPr>
          <a:xfrm>
            <a:off x="6230963" y="217497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9E9CF0B-8F0A-0E0A-4169-6394AEE46F98}"/>
              </a:ext>
            </a:extLst>
          </p:cNvPr>
          <p:cNvSpPr/>
          <p:nvPr/>
        </p:nvSpPr>
        <p:spPr>
          <a:xfrm>
            <a:off x="9792524" y="266699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8F663E29-7D07-D2B6-5DCA-7AF305602082}"/>
              </a:ext>
            </a:extLst>
          </p:cNvPr>
          <p:cNvSpPr/>
          <p:nvPr/>
        </p:nvSpPr>
        <p:spPr>
          <a:xfrm>
            <a:off x="9836045" y="258187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FA63053-5E4D-72FD-76FC-9C9B95DF4607}"/>
              </a:ext>
            </a:extLst>
          </p:cNvPr>
          <p:cNvSpPr/>
          <p:nvPr/>
        </p:nvSpPr>
        <p:spPr>
          <a:xfrm>
            <a:off x="6232650" y="275116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2C46756-0003-0C60-DF72-DBAF6D87D56F}"/>
              </a:ext>
            </a:extLst>
          </p:cNvPr>
          <p:cNvSpPr/>
          <p:nvPr/>
        </p:nvSpPr>
        <p:spPr>
          <a:xfrm>
            <a:off x="9801004" y="3211907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973EA57A-6F88-A6AC-84D5-A9E14DD514CA}"/>
              </a:ext>
            </a:extLst>
          </p:cNvPr>
          <p:cNvSpPr/>
          <p:nvPr/>
        </p:nvSpPr>
        <p:spPr>
          <a:xfrm>
            <a:off x="9836045" y="314520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72BBC5E-52F4-86F3-4A22-4934462BF752}"/>
              </a:ext>
            </a:extLst>
          </p:cNvPr>
          <p:cNvSpPr/>
          <p:nvPr/>
        </p:nvSpPr>
        <p:spPr>
          <a:xfrm>
            <a:off x="8276940" y="3278014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CCFB684-64DD-DFEF-81A1-BEE4C4609839}"/>
              </a:ext>
            </a:extLst>
          </p:cNvPr>
          <p:cNvSpPr/>
          <p:nvPr/>
        </p:nvSpPr>
        <p:spPr>
          <a:xfrm>
            <a:off x="6230963" y="327790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CF53263-2D99-ACAD-B3F5-02280366635E}"/>
              </a:ext>
            </a:extLst>
          </p:cNvPr>
          <p:cNvSpPr/>
          <p:nvPr/>
        </p:nvSpPr>
        <p:spPr>
          <a:xfrm>
            <a:off x="9801004" y="4234072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2585C67-4F0C-F855-D9BD-4027024CD3E5}"/>
              </a:ext>
            </a:extLst>
          </p:cNvPr>
          <p:cNvSpPr/>
          <p:nvPr/>
        </p:nvSpPr>
        <p:spPr>
          <a:xfrm>
            <a:off x="8276940" y="4300179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9BEA674-C574-2BB2-B487-3513099AA5F6}"/>
              </a:ext>
            </a:extLst>
          </p:cNvPr>
          <p:cNvSpPr/>
          <p:nvPr/>
        </p:nvSpPr>
        <p:spPr>
          <a:xfrm>
            <a:off x="6230963" y="430006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A36C70C-B5AA-838A-CA85-B9F74C3F3B8E}"/>
              </a:ext>
            </a:extLst>
          </p:cNvPr>
          <p:cNvSpPr/>
          <p:nvPr/>
        </p:nvSpPr>
        <p:spPr>
          <a:xfrm>
            <a:off x="9801004" y="4797398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44C4F602-D77A-AA44-0271-E3E96014625B}"/>
              </a:ext>
            </a:extLst>
          </p:cNvPr>
          <p:cNvSpPr/>
          <p:nvPr/>
        </p:nvSpPr>
        <p:spPr>
          <a:xfrm>
            <a:off x="9836045" y="4730694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A945ABD-076A-BA78-B055-E87779303D00}"/>
              </a:ext>
            </a:extLst>
          </p:cNvPr>
          <p:cNvSpPr/>
          <p:nvPr/>
        </p:nvSpPr>
        <p:spPr>
          <a:xfrm>
            <a:off x="8276940" y="4863505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B91C84E-6ECA-7D69-78D2-9248B3C836B1}"/>
              </a:ext>
            </a:extLst>
          </p:cNvPr>
          <p:cNvSpPr/>
          <p:nvPr/>
        </p:nvSpPr>
        <p:spPr>
          <a:xfrm>
            <a:off x="6230963" y="486339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1DDCE0B-2B50-5AFE-A688-74EBD97E3961}"/>
              </a:ext>
            </a:extLst>
          </p:cNvPr>
          <p:cNvSpPr/>
          <p:nvPr/>
        </p:nvSpPr>
        <p:spPr>
          <a:xfrm rot="16200000">
            <a:off x="9787846" y="2473176"/>
            <a:ext cx="2139965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96CAC7EC-53E1-F4AB-F043-F8EEF5FC9642}"/>
              </a:ext>
            </a:extLst>
          </p:cNvPr>
          <p:cNvSpPr/>
          <p:nvPr/>
        </p:nvSpPr>
        <p:spPr>
          <a:xfrm rot="16200000">
            <a:off x="10327960" y="4595517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318671A-B77B-11AF-4AAD-017D7629A234}"/>
              </a:ext>
            </a:extLst>
          </p:cNvPr>
          <p:cNvSpPr/>
          <p:nvPr/>
        </p:nvSpPr>
        <p:spPr>
          <a:xfrm>
            <a:off x="4291310" y="1098809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 P-band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8B8BA80-A955-9E6C-AEB5-2109D4FBED1E}"/>
              </a:ext>
            </a:extLst>
          </p:cNvPr>
          <p:cNvSpPr/>
          <p:nvPr/>
        </p:nvSpPr>
        <p:spPr>
          <a:xfrm>
            <a:off x="4291310" y="161165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10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CCDF0F5-B1DD-91E1-06CE-875EA751CFC7}"/>
              </a:ext>
            </a:extLst>
          </p:cNvPr>
          <p:cNvSpPr/>
          <p:nvPr/>
        </p:nvSpPr>
        <p:spPr>
          <a:xfrm>
            <a:off x="4291310" y="217497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B5B0B0E4-11F9-FCE6-E729-68EFEB3F21B4}"/>
              </a:ext>
            </a:extLst>
          </p:cNvPr>
          <p:cNvSpPr/>
          <p:nvPr/>
        </p:nvSpPr>
        <p:spPr>
          <a:xfrm>
            <a:off x="4304605" y="273830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127EB286-9F55-3BA5-5B29-00134A00E342}"/>
              </a:ext>
            </a:extLst>
          </p:cNvPr>
          <p:cNvSpPr/>
          <p:nvPr/>
        </p:nvSpPr>
        <p:spPr>
          <a:xfrm>
            <a:off x="4291310" y="327790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ADF8D2B-4CC9-FFA8-27F5-CF18E5987FF3}"/>
              </a:ext>
            </a:extLst>
          </p:cNvPr>
          <p:cNvSpPr/>
          <p:nvPr/>
        </p:nvSpPr>
        <p:spPr>
          <a:xfrm>
            <a:off x="4291310" y="430006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A6F1E84A-A12E-0FAF-C698-40AE58FF73C7}"/>
              </a:ext>
            </a:extLst>
          </p:cNvPr>
          <p:cNvSpPr/>
          <p:nvPr/>
        </p:nvSpPr>
        <p:spPr>
          <a:xfrm>
            <a:off x="4291310" y="486339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E144276-1475-82BD-6239-0DBAA744872C}"/>
              </a:ext>
            </a:extLst>
          </p:cNvPr>
          <p:cNvSpPr/>
          <p:nvPr/>
        </p:nvSpPr>
        <p:spPr>
          <a:xfrm>
            <a:off x="7468179" y="1183542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600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F82C4D7-16E0-C587-DCC8-DF3C3055FBBD}"/>
              </a:ext>
            </a:extLst>
          </p:cNvPr>
          <p:cNvSpPr/>
          <p:nvPr/>
        </p:nvSpPr>
        <p:spPr>
          <a:xfrm>
            <a:off x="5499909" y="1170163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ppm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097EC25-F190-38B5-5D26-CE1F568A99D7}"/>
              </a:ext>
            </a:extLst>
          </p:cNvPr>
          <p:cNvSpPr/>
          <p:nvPr/>
        </p:nvSpPr>
        <p:spPr>
          <a:xfrm>
            <a:off x="9514734" y="1192549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ppm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0351C3B6-F27E-7C5B-AD89-BA478DE1EB6E}"/>
              </a:ext>
            </a:extLst>
          </p:cNvPr>
          <p:cNvSpPr/>
          <p:nvPr/>
        </p:nvSpPr>
        <p:spPr>
          <a:xfrm>
            <a:off x="9809161" y="146268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10" name="Picture 109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F466167C-7865-A812-B89A-8DAC22C006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6751" y="5145951"/>
            <a:ext cx="492635" cy="7492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EBCD13-02A4-5835-7DBD-C9CC648A2B90}"/>
              </a:ext>
            </a:extLst>
          </p:cNvPr>
          <p:cNvSpPr/>
          <p:nvPr/>
        </p:nvSpPr>
        <p:spPr>
          <a:xfrm>
            <a:off x="8270262" y="162955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750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3941E9-6961-18BD-38A3-1554FC88598B}"/>
              </a:ext>
            </a:extLst>
          </p:cNvPr>
          <p:cNvSpPr/>
          <p:nvPr/>
        </p:nvSpPr>
        <p:spPr>
          <a:xfrm>
            <a:off x="8270262" y="2196980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83B736-E637-21A3-0E9B-959A80826C2C}"/>
              </a:ext>
            </a:extLst>
          </p:cNvPr>
          <p:cNvSpPr/>
          <p:nvPr/>
        </p:nvSpPr>
        <p:spPr>
          <a:xfrm>
            <a:off x="8276939" y="2738302"/>
            <a:ext cx="1304559" cy="3433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66901F-2D66-FEB7-81E9-9A38C2EE9AA1}"/>
              </a:ext>
            </a:extLst>
          </p:cNvPr>
          <p:cNvSpPr/>
          <p:nvPr/>
        </p:nvSpPr>
        <p:spPr>
          <a:xfrm>
            <a:off x="10137347" y="1097993"/>
            <a:ext cx="892170" cy="3433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تزریق </a:t>
            </a:r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CO</a:t>
            </a:r>
            <a:r>
              <a:rPr lang="en-US" sz="800" b="1" dirty="0">
                <a:latin typeface="Pinar-DS1-FD Regular" pitchFamily="2" charset="-78"/>
                <a:cs typeface="Pinar-DS1-FD Regular" pitchFamily="2" charset="-78"/>
              </a:rPr>
              <a:t>2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BCD74C-0373-0254-4068-A9E27DC01D4B}"/>
              </a:ext>
            </a:extLst>
          </p:cNvPr>
          <p:cNvSpPr/>
          <p:nvPr/>
        </p:nvSpPr>
        <p:spPr>
          <a:xfrm>
            <a:off x="10137347" y="3796235"/>
            <a:ext cx="892170" cy="3433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حذف </a:t>
            </a:r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CO</a:t>
            </a:r>
            <a:r>
              <a:rPr lang="en-US" sz="800" b="1" dirty="0">
                <a:latin typeface="Pinar-DS1-FD Regular" pitchFamily="2" charset="-78"/>
                <a:cs typeface="Pinar-DS1-FD Regular" pitchFamily="2" charset="-78"/>
              </a:rPr>
              <a:t>2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0B0953-9AEF-D94F-6B0C-631B38A7265A}"/>
              </a:ext>
            </a:extLst>
          </p:cNvPr>
          <p:cNvSpPr/>
          <p:nvPr/>
        </p:nvSpPr>
        <p:spPr>
          <a:xfrm>
            <a:off x="8283815" y="3797327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CO</a:t>
            </a:r>
            <a:r>
              <a:rPr lang="en-US" sz="700" b="1" dirty="0">
                <a:latin typeface="Pinar-DS1-FD Regular" pitchFamily="2" charset="-78"/>
                <a:cs typeface="Pinar-DS1-FD Regular" pitchFamily="2" charset="-78"/>
              </a:rPr>
              <a:t>2</a:t>
            </a:r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 مطلوب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67F4D0-160E-7503-CF7D-D0A74D64A903}"/>
              </a:ext>
            </a:extLst>
          </p:cNvPr>
          <p:cNvSpPr/>
          <p:nvPr/>
        </p:nvSpPr>
        <p:spPr>
          <a:xfrm>
            <a:off x="6237838" y="3797214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050" b="1" dirty="0">
                <a:latin typeface="Pinar-DS1-FD Regular" pitchFamily="2" charset="-78"/>
                <a:cs typeface="Pinar-DS1-FD Regular" pitchFamily="2" charset="-78"/>
              </a:rPr>
              <a:t>M-band-CO</a:t>
            </a:r>
            <a:r>
              <a:rPr lang="en-US" sz="800" b="1" dirty="0">
                <a:latin typeface="Pinar-DS1-FD Regular" pitchFamily="2" charset="-78"/>
                <a:cs typeface="Pinar-DS1-FD Regular" pitchFamily="2" charset="-78"/>
              </a:rPr>
              <a:t>2</a:t>
            </a:r>
            <a:endParaRPr lang="fa-IR" sz="105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177333-1C60-8473-D457-7484F80B5AE5}"/>
              </a:ext>
            </a:extLst>
          </p:cNvPr>
          <p:cNvSpPr/>
          <p:nvPr/>
        </p:nvSpPr>
        <p:spPr>
          <a:xfrm>
            <a:off x="4298185" y="3797214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latin typeface="Pinar-DS1-FD Regular" pitchFamily="2" charset="-78"/>
                <a:cs typeface="Pinar-DS1-FD Regular" pitchFamily="2" charset="-78"/>
              </a:rPr>
              <a:t> P-band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D62A177-2064-CD49-FE34-D26386041D5F}"/>
              </a:ext>
            </a:extLst>
          </p:cNvPr>
          <p:cNvSpPr/>
          <p:nvPr/>
        </p:nvSpPr>
        <p:spPr>
          <a:xfrm>
            <a:off x="7475054" y="3881947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600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F1D53A-AFCD-66D0-27AD-DA9826179A8D}"/>
              </a:ext>
            </a:extLst>
          </p:cNvPr>
          <p:cNvSpPr/>
          <p:nvPr/>
        </p:nvSpPr>
        <p:spPr>
          <a:xfrm>
            <a:off x="5506784" y="3868568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ppm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5E61552-D680-58E0-ED37-B83E05E983DE}"/>
              </a:ext>
            </a:extLst>
          </p:cNvPr>
          <p:cNvSpPr/>
          <p:nvPr/>
        </p:nvSpPr>
        <p:spPr>
          <a:xfrm>
            <a:off x="9521609" y="3890954"/>
            <a:ext cx="547537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ppm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CF8730C3-0AB7-A50D-A2D9-E06B0C7C8EE9}"/>
              </a:ext>
            </a:extLst>
          </p:cNvPr>
          <p:cNvSpPr/>
          <p:nvPr/>
        </p:nvSpPr>
        <p:spPr>
          <a:xfrm>
            <a:off x="9836045" y="416736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BA994F-108D-2166-5DC9-1BD6EB35802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9C4193-8943-C12A-B0E1-AE52F5D24140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35260F1-41E0-D1B0-0B83-4B38A05A4E5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8A5854-3CB7-940F-5825-D7A15530B0DD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CD365C-A0A9-B7B3-FAB0-130ADDFBA057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969E746-FFA5-595F-A3B2-C922B258832C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6B189D-1484-B24B-0624-24F3899F7439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12DE8A-8189-5211-579B-2BBA0D9952F4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35B1C94-4482-9A9D-2B42-2D81EA2A8C6D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AF0B8D7-FA83-8736-0B82-B02D5E4D4C0A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FC7617B-D9BC-B7F2-6040-327BE7CD91D6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5008B11-BBD2-2864-79FF-E0932CDFE25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DEA824E-D5D2-93FC-20FC-019ED4BEB76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40" name="Picture 3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6EF746E-03D9-960F-298D-906F9C6B63F3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41" name="Picture 40" descr="A black and white logo&#10;&#10;AI-generated content may be incorrect.">
            <a:extLst>
              <a:ext uri="{FF2B5EF4-FFF2-40B4-BE49-F238E27FC236}">
                <a16:creationId xmlns:a16="http://schemas.microsoft.com/office/drawing/2014/main" id="{C0655520-89CA-DD8B-EF5F-83B306913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97CC0819-B4B3-CED5-707A-85539FA978AC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86719-9329-4CD1-207F-8FE586BD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6CFA013-3EB9-C2BE-AF9E-9C49485FA55C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2910D8F-E02B-CF84-2DF7-4572BB9F5A9F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8365069-53F1-A22E-F1DC-40869711F838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1DE9CA0-8E1E-7322-1590-B566A98F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C27702-8622-A70B-0EB4-3E2B78365288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DA6309-2D36-8432-65B1-B3FFECC1BAA0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58CD3-D53F-56C1-5700-BC866E79B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749AD6-F223-43FB-EE51-F4D3B1D606F3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8A1C2CB-BD66-47F8-FD0A-41AC7355B3FC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4A9126C-A948-FE1B-725C-56FB3988BA5F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E77A55D-0BAF-1226-2860-B6A1CDE34A4D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هوشمند اقلیم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D98D3FBC-5C1D-44B2-154E-33792DE61087}"/>
              </a:ext>
            </a:extLst>
          </p:cNvPr>
          <p:cNvSpPr/>
          <p:nvPr/>
        </p:nvSpPr>
        <p:spPr>
          <a:xfrm>
            <a:off x="4226362" y="2340468"/>
            <a:ext cx="2369238" cy="122976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کنترل هوشمند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9B906834-A098-F6DB-8505-F47C525E5E88}"/>
              </a:ext>
            </a:extLst>
          </p:cNvPr>
          <p:cNvSpPr/>
          <p:nvPr/>
        </p:nvSpPr>
        <p:spPr>
          <a:xfrm>
            <a:off x="4348915" y="2478854"/>
            <a:ext cx="2119271" cy="959861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فعال سازی </a:t>
            </a:r>
          </a:p>
          <a:p>
            <a:pPr algn="ctr"/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 هوشمند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E7448E-ADEF-A46C-FA4E-4AE9B0639C61}"/>
              </a:ext>
            </a:extLst>
          </p:cNvPr>
          <p:cNvSpPr/>
          <p:nvPr/>
        </p:nvSpPr>
        <p:spPr>
          <a:xfrm>
            <a:off x="7295741" y="1605850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کنترل های چند گانه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908A9B5-034F-B4DA-8E4E-7C0D0009B26F}"/>
              </a:ext>
            </a:extLst>
          </p:cNvPr>
          <p:cNvSpPr/>
          <p:nvPr/>
        </p:nvSpPr>
        <p:spPr>
          <a:xfrm>
            <a:off x="10258125" y="1638918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AA6DCBF-2C35-6D9C-9705-62A3B36EAA37}"/>
              </a:ext>
            </a:extLst>
          </p:cNvPr>
          <p:cNvSpPr/>
          <p:nvPr/>
        </p:nvSpPr>
        <p:spPr>
          <a:xfrm>
            <a:off x="10582315" y="16885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B48D3AB-16CA-A6E9-68F4-729F1CE085B7}"/>
              </a:ext>
            </a:extLst>
          </p:cNvPr>
          <p:cNvSpPr/>
          <p:nvPr/>
        </p:nvSpPr>
        <p:spPr>
          <a:xfrm>
            <a:off x="7295741" y="2075302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کنترل  رشد برگ   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8B4D0A2-B075-1793-4499-4B241F9FB4D5}"/>
              </a:ext>
            </a:extLst>
          </p:cNvPr>
          <p:cNvSpPr/>
          <p:nvPr/>
        </p:nvSpPr>
        <p:spPr>
          <a:xfrm>
            <a:off x="10252060" y="2118509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61777C09-D2A1-CE8F-92A0-18EFE9BF964D}"/>
              </a:ext>
            </a:extLst>
          </p:cNvPr>
          <p:cNvSpPr/>
          <p:nvPr/>
        </p:nvSpPr>
        <p:spPr>
          <a:xfrm>
            <a:off x="10579716" y="215804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3269E4-8AFE-942A-7239-2AB155E96273}"/>
              </a:ext>
            </a:extLst>
          </p:cNvPr>
          <p:cNvSpPr/>
          <p:nvPr/>
        </p:nvSpPr>
        <p:spPr>
          <a:xfrm>
            <a:off x="7295741" y="2562894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کنترل رشد ساقه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5067B4-B9FA-AD59-C3D8-8FCE0497E5F3}"/>
              </a:ext>
            </a:extLst>
          </p:cNvPr>
          <p:cNvSpPr/>
          <p:nvPr/>
        </p:nvSpPr>
        <p:spPr>
          <a:xfrm>
            <a:off x="10267015" y="2595152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4061BD29-BA8D-1E95-99A0-B90F7F20CAB8}"/>
              </a:ext>
            </a:extLst>
          </p:cNvPr>
          <p:cNvSpPr/>
          <p:nvPr/>
        </p:nvSpPr>
        <p:spPr>
          <a:xfrm>
            <a:off x="10579716" y="264563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E02BCC-CA9C-FEC4-5E35-D30396BF3516}"/>
              </a:ext>
            </a:extLst>
          </p:cNvPr>
          <p:cNvSpPr/>
          <p:nvPr/>
        </p:nvSpPr>
        <p:spPr>
          <a:xfrm>
            <a:off x="7295741" y="3050486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کنترل گلدهی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24E9A4-1EB8-D8AF-4DF7-E458B0C1A14D}"/>
              </a:ext>
            </a:extLst>
          </p:cNvPr>
          <p:cNvSpPr/>
          <p:nvPr/>
        </p:nvSpPr>
        <p:spPr>
          <a:xfrm>
            <a:off x="10252270" y="308274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8B17B3B-FDA4-7660-DBA8-9EFBD0AFD516}"/>
              </a:ext>
            </a:extLst>
          </p:cNvPr>
          <p:cNvSpPr/>
          <p:nvPr/>
        </p:nvSpPr>
        <p:spPr>
          <a:xfrm>
            <a:off x="10594498" y="315509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74264B-22A6-A4EF-A99E-555A8194F224}"/>
              </a:ext>
            </a:extLst>
          </p:cNvPr>
          <p:cNvSpPr/>
          <p:nvPr/>
        </p:nvSpPr>
        <p:spPr>
          <a:xfrm>
            <a:off x="7295741" y="3502249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کنترل میوه دهی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B8AB4CE-B422-0801-0476-29B98D600AE9}"/>
              </a:ext>
            </a:extLst>
          </p:cNvPr>
          <p:cNvSpPr/>
          <p:nvPr/>
        </p:nvSpPr>
        <p:spPr>
          <a:xfrm>
            <a:off x="10257794" y="3526323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5A7821E-A415-7E95-2C72-1EED527856F6}"/>
              </a:ext>
            </a:extLst>
          </p:cNvPr>
          <p:cNvSpPr/>
          <p:nvPr/>
        </p:nvSpPr>
        <p:spPr>
          <a:xfrm>
            <a:off x="10579716" y="358498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33288E-31CF-499A-D8CB-16A7F0401908}"/>
              </a:ext>
            </a:extLst>
          </p:cNvPr>
          <p:cNvSpPr/>
          <p:nvPr/>
        </p:nvSpPr>
        <p:spPr>
          <a:xfrm>
            <a:off x="7295741" y="3969869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کنترل رشد ریشه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1A68F82-3CAC-0D3F-8A4B-A8B45A6A0536}"/>
              </a:ext>
            </a:extLst>
          </p:cNvPr>
          <p:cNvSpPr/>
          <p:nvPr/>
        </p:nvSpPr>
        <p:spPr>
          <a:xfrm>
            <a:off x="10258125" y="4002937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B2F2E5A-AE08-D798-840B-22CA4F7CC215}"/>
              </a:ext>
            </a:extLst>
          </p:cNvPr>
          <p:cNvSpPr/>
          <p:nvPr/>
        </p:nvSpPr>
        <p:spPr>
          <a:xfrm>
            <a:off x="10579716" y="40526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60BE8F-7084-C7DE-5EA2-7C9271A72A8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BBC344-DDE4-C0AE-5CF3-A2F5E4E3094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29FA1B-3A8B-91F0-9F83-074F17161BCC}"/>
              </a:ext>
            </a:extLst>
          </p:cNvPr>
          <p:cNvSpPr/>
          <p:nvPr/>
        </p:nvSpPr>
        <p:spPr>
          <a:xfrm>
            <a:off x="7279225" y="1067847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تنظیمات کنترل هوشمند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7F8F8C8-57F4-ABDB-E754-645A6F6889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2867F3-0261-B979-F48B-44D9A01A05E1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F65582-358C-08E4-511E-D15E333BA45B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B628863-67B6-B521-1932-F0BF03E6DC31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A8F9B5F-3D28-AA91-768E-C8256F85F0E3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11CFD81-B048-6688-6853-A288CEDFE75C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BD512C2-90D2-1B9F-8CCB-9969484BB289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E5C0B22-B81E-CE97-6899-3C8572D7E8A2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CD3740F-DF44-F7DD-3FD4-8836680EEECE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526F94F-D07F-E9B4-F693-4BE0AC12B1D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45" name="Picture 4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CD27204-586A-CDB8-9BF9-A1B7F89A578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46" name="Picture 4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1B50FFC-B36B-00CA-C981-F05942BB857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47" name="Picture 46" descr="A black and white logo&#10;&#10;AI-generated content may be incorrect.">
            <a:extLst>
              <a:ext uri="{FF2B5EF4-FFF2-40B4-BE49-F238E27FC236}">
                <a16:creationId xmlns:a16="http://schemas.microsoft.com/office/drawing/2014/main" id="{03C8447E-7D54-4CDB-13AC-CE96264973E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0CD58114-8182-3478-DFAD-0B3609954EB5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7E25D-F3AD-0FB8-1C2B-FDC984D33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11B21A2E-AB21-5A58-E9FF-FE8EAFB0A039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FFF1A5FF-36F1-528E-B2B7-CEF9E7524CFF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936C00D-7714-01D2-7F18-6E4185ED34DE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63CCE73-05CC-2F3A-3993-B4C2A837F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D8FB56-9B7C-E698-989B-6DC08E0BAC64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F783A4-EBF3-1A88-3220-8DF41863B512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655FB-2C49-866C-A51A-B6963CCB9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86400E-220C-D6F1-EC72-9568945CA0A0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3E159E2D-7C6E-1C2E-6870-8DA42ABE0428}"/>
              </a:ext>
            </a:extLst>
          </p:cNvPr>
          <p:cNvSpPr/>
          <p:nvPr/>
        </p:nvSpPr>
        <p:spPr>
          <a:xfrm>
            <a:off x="7587392" y="1615656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کنترل </a:t>
            </a:r>
            <a:r>
              <a:rPr lang="en-US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DIF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9DB0CE13-2699-E71F-81D7-F207576E2B06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0913CDB6-0EB0-C9F8-EC8D-5399A99E2DAC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CC26CB6-6FDE-5485-69E6-FF91376CD5D6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55B1425C-998E-A152-AB6A-A79068959576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هوشمند اقلیم - کنترل چند گانه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8272E6A0-0F0F-D116-433E-5F144FABBD15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51B75A8-49D6-2015-9EFE-9A78212A8F99}"/>
              </a:ext>
            </a:extLst>
          </p:cNvPr>
          <p:cNvSpPr/>
          <p:nvPr/>
        </p:nvSpPr>
        <p:spPr>
          <a:xfrm>
            <a:off x="7587392" y="2078217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کنترل رابطه نور و  دما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2858EB7-4EE8-1BAA-0B4B-DF22C67147BA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E9F523D8-455E-4717-3EB2-52FCEAEBD2BE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851B9CD-6BD3-978E-7E89-556EBD9A83A2}"/>
              </a:ext>
            </a:extLst>
          </p:cNvPr>
          <p:cNvSpPr/>
          <p:nvPr/>
        </p:nvSpPr>
        <p:spPr>
          <a:xfrm>
            <a:off x="7587392" y="2547669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کنترل رابطه نور و دی اکسید کربن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6BFA216-D64F-B36C-3F0A-2AAC6E32DE8C}"/>
              </a:ext>
            </a:extLst>
          </p:cNvPr>
          <p:cNvSpPr/>
          <p:nvPr/>
        </p:nvSpPr>
        <p:spPr>
          <a:xfrm>
            <a:off x="10543711" y="259087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734A14F3-F34D-082E-83D1-A55E10E518A6}"/>
              </a:ext>
            </a:extLst>
          </p:cNvPr>
          <p:cNvSpPr/>
          <p:nvPr/>
        </p:nvSpPr>
        <p:spPr>
          <a:xfrm>
            <a:off x="10871367" y="26304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1725CB-5359-27F4-2594-8885C349FBD9}"/>
              </a:ext>
            </a:extLst>
          </p:cNvPr>
          <p:cNvSpPr/>
          <p:nvPr/>
        </p:nvSpPr>
        <p:spPr>
          <a:xfrm>
            <a:off x="7587392" y="3035261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کنترل رابطه دما و دی اکسید کربن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84882C-8234-1374-CF62-BDD7A467CBDC}"/>
              </a:ext>
            </a:extLst>
          </p:cNvPr>
          <p:cNvSpPr/>
          <p:nvPr/>
        </p:nvSpPr>
        <p:spPr>
          <a:xfrm>
            <a:off x="10558666" y="3067519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CDA88B2-55C1-FA20-8BB6-5798599F0DE2}"/>
              </a:ext>
            </a:extLst>
          </p:cNvPr>
          <p:cNvSpPr/>
          <p:nvPr/>
        </p:nvSpPr>
        <p:spPr>
          <a:xfrm>
            <a:off x="10871367" y="311800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2" name="Picture 21" descr="A green and white switch&#10;&#10;AI-generated content may be incorrect.">
            <a:extLst>
              <a:ext uri="{FF2B5EF4-FFF2-40B4-BE49-F238E27FC236}">
                <a16:creationId xmlns:a16="http://schemas.microsoft.com/office/drawing/2014/main" id="{5CFDD2CC-DA64-57FD-DED0-9F080688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1" y="1384376"/>
            <a:ext cx="813203" cy="813203"/>
          </a:xfrm>
          <a:prstGeom prst="rect">
            <a:avLst/>
          </a:prstGeom>
        </p:spPr>
      </p:pic>
      <p:pic>
        <p:nvPicPr>
          <p:cNvPr id="12" name="Picture 11" descr="A green and white switch&#10;&#10;AI-generated content may be incorrect.">
            <a:extLst>
              <a:ext uri="{FF2B5EF4-FFF2-40B4-BE49-F238E27FC236}">
                <a16:creationId xmlns:a16="http://schemas.microsoft.com/office/drawing/2014/main" id="{D278A42A-9193-B296-29C9-366535DE50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39" y="1841537"/>
            <a:ext cx="813203" cy="813203"/>
          </a:xfrm>
          <a:prstGeom prst="rect">
            <a:avLst/>
          </a:prstGeom>
        </p:spPr>
      </p:pic>
      <p:pic>
        <p:nvPicPr>
          <p:cNvPr id="13" name="Picture 12" descr="A green and white switch&#10;&#10;AI-generated content may be incorrect.">
            <a:extLst>
              <a:ext uri="{FF2B5EF4-FFF2-40B4-BE49-F238E27FC236}">
                <a16:creationId xmlns:a16="http://schemas.microsoft.com/office/drawing/2014/main" id="{391FE9DA-F79E-726C-6671-E7B35F324B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1" y="2322744"/>
            <a:ext cx="813203" cy="813203"/>
          </a:xfrm>
          <a:prstGeom prst="rect">
            <a:avLst/>
          </a:prstGeom>
        </p:spPr>
      </p:pic>
      <p:pic>
        <p:nvPicPr>
          <p:cNvPr id="20" name="Picture 19" descr="A green and white switch&#10;&#10;AI-generated content may be incorrect.">
            <a:extLst>
              <a:ext uri="{FF2B5EF4-FFF2-40B4-BE49-F238E27FC236}">
                <a16:creationId xmlns:a16="http://schemas.microsoft.com/office/drawing/2014/main" id="{253292DD-CE75-75BD-F6E9-6ABCBE8668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1" y="2830464"/>
            <a:ext cx="813203" cy="8132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653E4B-3B2D-2C25-FE3B-D3ACB9C2627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FE9A1C-A5C7-72D2-F00A-E229D7FB5D51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D00352E-8A2C-6FAB-D2C5-280789E1BA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5F4612-C30F-528F-9365-8F139BE7CA06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FD681A-D4A5-87B1-14C8-5F355C5E28DC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DEC7EC-ECAB-55D8-1AD8-437A64E33D80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B08EAA5-245D-36F0-04CF-8FFDC41F91C1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0A075A3-17A6-4A31-93FF-36385B6E2382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66E4F3-7C49-B887-5284-8C128BF14418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3455EB-E895-C328-0B57-91474BECE1E4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EF39850-81B7-FA91-58FF-E678265C66D7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624503A-4D71-82E8-F07D-DEC602BB195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DC5D16-88D8-4BC7-6B58-6F28464A0F9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B0F78E5-7EAA-416C-A918-B090179CD59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40" name="Picture 39" descr="A black and white logo&#10;&#10;AI-generated content may be incorrect.">
            <a:extLst>
              <a:ext uri="{FF2B5EF4-FFF2-40B4-BE49-F238E27FC236}">
                <a16:creationId xmlns:a16="http://schemas.microsoft.com/office/drawing/2014/main" id="{7199D1A8-FA1F-E9B1-1304-700A134E2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B4A6E183-6D01-531E-E19D-050075CC1269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2196-A21E-3275-4D95-C3E168633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DBE5963-1C39-B73E-22E5-64CE19BE650B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FA31A442-D28C-7C26-8188-31FFBE08189D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4DC5380-6BB3-9DAD-73CE-609D882C9296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E5C574F-ABF5-22A0-1598-BF9B329D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9AE4FF-53DB-C0FD-6962-14790F69E5F7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C4D18-F595-7476-C4F6-1CB46FE225DE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7A55A-7B09-5538-9022-B2FB4E988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596D26-E73D-8839-4C0D-08F564570756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ED74B6A7-086C-65B4-E61A-9FF872F74A4E}"/>
              </a:ext>
            </a:extLst>
          </p:cNvPr>
          <p:cNvSpPr/>
          <p:nvPr/>
        </p:nvSpPr>
        <p:spPr>
          <a:xfrm>
            <a:off x="4608214" y="1615656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برگهای انتهایی گیاه و ساقه به رنگ بنفش (ارغوانی)نسبتا بالایی تغییر رنگ می دهد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5C6571FD-6205-4C94-0D97-168407289157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768711ED-B5F3-8E1E-4502-5989250C4FD1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9916509-C810-A3BE-8448-BD3159DC67D5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F339438A-A265-D057-EFF7-8C583DF6ACD5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هوشمند اقلیم - کنترل رشد برگ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D9F6AD93-933E-9A84-13F6-33C1E5CF64E2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E83FC4C-BDFD-1D06-FB4F-A1F47837B1BC}"/>
              </a:ext>
            </a:extLst>
          </p:cNvPr>
          <p:cNvSpPr/>
          <p:nvPr/>
        </p:nvSpPr>
        <p:spPr>
          <a:xfrm>
            <a:off x="4608214" y="2078217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سفید مایل به خاکستری شده لبه برگها در اوایل بهار و پاییز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E2EC329-E7C9-4237-C45B-D847E977BF63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184F2A11-3D38-493A-41F8-AAAF975C5AFE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157919-8E4A-786E-DB56-3DDC4250100A}"/>
              </a:ext>
            </a:extLst>
          </p:cNvPr>
          <p:cNvSpPr/>
          <p:nvPr/>
        </p:nvSpPr>
        <p:spPr>
          <a:xfrm>
            <a:off x="4608214" y="2547669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برگهای انتهایی گیاه طولشان کم شده است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67BDD46-400C-DE6E-DE48-39EFCE04B3C0}"/>
              </a:ext>
            </a:extLst>
          </p:cNvPr>
          <p:cNvSpPr/>
          <p:nvPr/>
        </p:nvSpPr>
        <p:spPr>
          <a:xfrm>
            <a:off x="10543711" y="259087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7E9AF2C4-31B0-489D-9A7B-0C4ABE441B08}"/>
              </a:ext>
            </a:extLst>
          </p:cNvPr>
          <p:cNvSpPr/>
          <p:nvPr/>
        </p:nvSpPr>
        <p:spPr>
          <a:xfrm>
            <a:off x="10871367" y="26304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2" name="Picture 21" descr="A green and white switch&#10;&#10;AI-generated content may be incorrect.">
            <a:extLst>
              <a:ext uri="{FF2B5EF4-FFF2-40B4-BE49-F238E27FC236}">
                <a16:creationId xmlns:a16="http://schemas.microsoft.com/office/drawing/2014/main" id="{61AADF50-B96C-A039-218C-A2CC4462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1384376"/>
            <a:ext cx="813203" cy="813203"/>
          </a:xfrm>
          <a:prstGeom prst="rect">
            <a:avLst/>
          </a:prstGeom>
        </p:spPr>
      </p:pic>
      <p:pic>
        <p:nvPicPr>
          <p:cNvPr id="12" name="Picture 11" descr="A green and white switch&#10;&#10;AI-generated content may be incorrect.">
            <a:extLst>
              <a:ext uri="{FF2B5EF4-FFF2-40B4-BE49-F238E27FC236}">
                <a16:creationId xmlns:a16="http://schemas.microsoft.com/office/drawing/2014/main" id="{9832B787-1B8B-630D-91ED-D9EA5008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4" y="1869142"/>
            <a:ext cx="813203" cy="813203"/>
          </a:xfrm>
          <a:prstGeom prst="rect">
            <a:avLst/>
          </a:prstGeom>
        </p:spPr>
      </p:pic>
      <p:pic>
        <p:nvPicPr>
          <p:cNvPr id="13" name="Picture 12" descr="A green and white switch&#10;&#10;AI-generated content may be incorrect.">
            <a:extLst>
              <a:ext uri="{FF2B5EF4-FFF2-40B4-BE49-F238E27FC236}">
                <a16:creationId xmlns:a16="http://schemas.microsoft.com/office/drawing/2014/main" id="{C4E6E4F4-653C-4AE5-A841-C0A15EB9E3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2316389"/>
            <a:ext cx="813203" cy="813203"/>
          </a:xfrm>
          <a:prstGeom prst="rect">
            <a:avLst/>
          </a:prstGeom>
        </p:spPr>
      </p:pic>
      <p:pic>
        <p:nvPicPr>
          <p:cNvPr id="17" name="Picture 16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8D8A0E93-48CC-BE55-413A-66E9FD22C3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AF4B10-1E96-8DB6-DB85-2441D067EDC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097FC8-47F3-35F1-78DA-8BE7BE6919AD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E0E1857-03B1-9126-62C9-FC7E84B0111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83ECD4-5DF3-97A4-DAA0-758A31814D1A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B44FB9-F611-0F57-A964-E9CBF32D0B74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CBE939-E543-7401-5A07-72BC4FD5B766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C382DA-ED88-87B0-DC60-CAF578CF3BBC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71B6942-D649-B506-CA23-8D9603CF3C7F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C41265-D54B-76D7-05D7-41F6BEDE466E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7C28A1-AF87-6535-DCDC-A3D7E82FCFCD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A099AD9-FF12-8EE2-A41D-B7454ACAC1B2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D6145FB-825D-6CDC-2FB1-3A027450BE6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04F7B06-BD59-31B0-A52C-594BABD9F50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C92F53D-DBB6-8887-718D-44A0F7CD0B5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A15B318E-36FD-A2C9-6B4C-278307E2B8EE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2DEA964D-2E72-83DC-5B11-6C8D58AFB738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C4D28-5E16-FBBC-8888-09DA05D1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5A8BC4D6-56C4-DFBF-4FF7-3205FA656532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6963CE7E-BC3C-4D75-FC4C-5AA7ED4404B5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CA89C2B-10DD-DF07-739E-E28BFE64F30A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DBE48D7-D2BD-0492-1681-11AD9F506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18F48A-8E6C-7485-DE5C-052E8544C8A8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FE80E1-F85D-F8F4-207A-2E35A4FA9237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D5A5B-0729-A78E-C694-A8598AB3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4C5ECC-FD83-95F6-884A-D952A53BB7D4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21DC6820-7D34-C6FA-0FD6-68504155D12D}"/>
              </a:ext>
            </a:extLst>
          </p:cNvPr>
          <p:cNvSpPr/>
          <p:nvPr/>
        </p:nvSpPr>
        <p:spPr>
          <a:xfrm>
            <a:off x="4608214" y="1615656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ضخامت ساقه در قسمت انتهایی گیاه زیاد می شود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CDB5DA90-6FF3-1080-6F03-CF5364A95482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552C6EE6-24AE-8F2D-80F9-46E470DFAD72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9B5C78-B07D-8C3D-5E3B-25C83113D56F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45F9EB6-A0C8-75B8-15F2-E5C0343E8AC7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هوشمند اقلیم - کنترل رشد ساقه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073BA283-8297-7B72-D669-0799372C50E3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3B8F50-3CA3-C204-C645-C8842034E348}"/>
              </a:ext>
            </a:extLst>
          </p:cNvPr>
          <p:cNvSpPr/>
          <p:nvPr/>
        </p:nvSpPr>
        <p:spPr>
          <a:xfrm>
            <a:off x="4608214" y="2078217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ضخامت ساقه در قسمت انتهایی گیاه کم می شود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09D46CC-603C-938B-5872-F68453D91204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9D3CE9EF-CF45-0CD1-66B7-BE7F72713FFB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E419E100-E090-C371-60E3-827E21E1797A}"/>
              </a:ext>
            </a:extLst>
          </p:cNvPr>
          <p:cNvSpPr/>
          <p:nvPr/>
        </p:nvSpPr>
        <p:spPr>
          <a:xfrm>
            <a:off x="4608214" y="2547669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متوقف شدن رشد مریستم انتهایی و عدم رشد برگ جدید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588B849-8D57-4FE4-EB8F-690AE32E5281}"/>
              </a:ext>
            </a:extLst>
          </p:cNvPr>
          <p:cNvSpPr/>
          <p:nvPr/>
        </p:nvSpPr>
        <p:spPr>
          <a:xfrm>
            <a:off x="10543711" y="259087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6EE273B3-89FE-A777-050E-6397AA69784D}"/>
              </a:ext>
            </a:extLst>
          </p:cNvPr>
          <p:cNvSpPr/>
          <p:nvPr/>
        </p:nvSpPr>
        <p:spPr>
          <a:xfrm>
            <a:off x="10871367" y="26304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2" name="Picture 21" descr="A green and white switch&#10;&#10;AI-generated content may be incorrect.">
            <a:extLst>
              <a:ext uri="{FF2B5EF4-FFF2-40B4-BE49-F238E27FC236}">
                <a16:creationId xmlns:a16="http://schemas.microsoft.com/office/drawing/2014/main" id="{6881CD98-EC92-38FA-D388-5FCD9D551B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1384376"/>
            <a:ext cx="813203" cy="813203"/>
          </a:xfrm>
          <a:prstGeom prst="rect">
            <a:avLst/>
          </a:prstGeom>
        </p:spPr>
      </p:pic>
      <p:pic>
        <p:nvPicPr>
          <p:cNvPr id="12" name="Picture 11" descr="A green and white switch&#10;&#10;AI-generated content may be incorrect.">
            <a:extLst>
              <a:ext uri="{FF2B5EF4-FFF2-40B4-BE49-F238E27FC236}">
                <a16:creationId xmlns:a16="http://schemas.microsoft.com/office/drawing/2014/main" id="{C9FBB2F6-4697-96AF-9507-E6F7D38A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4" y="1869142"/>
            <a:ext cx="813203" cy="813203"/>
          </a:xfrm>
          <a:prstGeom prst="rect">
            <a:avLst/>
          </a:prstGeom>
        </p:spPr>
      </p:pic>
      <p:pic>
        <p:nvPicPr>
          <p:cNvPr id="13" name="Picture 12" descr="A green and white switch&#10;&#10;AI-generated content may be incorrect.">
            <a:extLst>
              <a:ext uri="{FF2B5EF4-FFF2-40B4-BE49-F238E27FC236}">
                <a16:creationId xmlns:a16="http://schemas.microsoft.com/office/drawing/2014/main" id="{208B8E45-DC65-B0B2-1E5A-94311E0FCA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2316389"/>
            <a:ext cx="813203" cy="813203"/>
          </a:xfrm>
          <a:prstGeom prst="rect">
            <a:avLst/>
          </a:prstGeom>
        </p:spPr>
      </p:pic>
      <p:pic>
        <p:nvPicPr>
          <p:cNvPr id="17" name="Picture 16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4A63B63A-0066-6458-BBE8-05DADAB38C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789CF8-623A-2C26-5C4E-D39A7A5BBD0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863332-E42C-BE0C-0395-4D91C375FDD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D24E9CF-C8C2-C0B4-E3A6-607D7169FF8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33CA3F-AE1F-2F9D-79AD-E1958BAA4779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C78298-393C-BD8C-8BDE-EB3BC0980AC2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AA671D-C7A3-DA7D-92FB-1ED08DA0B82B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167FE7-9922-11E4-7E60-2A0F1156FB45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A1B76D-2E84-CA26-EFCB-E88C5A25774E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3F597A-5534-CC93-025E-7E44FD62DDE9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5F7E8D-65B2-5FCA-6EC3-DCC1561AE8C4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07E053-D1A6-5D4A-F5CE-CF0B197491E6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B0B61E0-7EC2-63AF-156C-2D101012043D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8CFDE84-A42E-7E25-CFD7-D5F313FA86E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D29E111-03EA-721C-9C05-9FB5CC1B167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184FE859-69E2-04F1-7727-72223936F9AF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85086A4E-BE9F-C929-6F3C-3033D8F15F32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C57B-B760-6108-5E6D-C7EBB8D47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8D041056-8124-997B-75C2-0847F19AAABC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A619AF59-0965-4DE5-BDF5-7675B280A8D1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6D41798-AACF-5A40-9027-86917B44A0B5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AB77572-A784-710E-6C5C-A554D38A6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DCD8C2-3D53-BA6E-57AD-CE3A3DFF031F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64EA90-79A0-0A11-C04C-1ABC70497D91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DC1CB-7D08-5D91-A8DF-F1BB3364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EE469D-45E2-0E1D-243B-8630B1FFD537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160FACFC-42BD-1D5F-8D64-E29A3B67F600}"/>
              </a:ext>
            </a:extLst>
          </p:cNvPr>
          <p:cNvSpPr/>
          <p:nvPr/>
        </p:nvSpPr>
        <p:spPr>
          <a:xfrm>
            <a:off x="4608214" y="1615656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رنگ گلها کمرنگ می شود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E2E576D4-3422-2A63-6692-D9CB25A29CFB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A1A1411F-C7CB-716B-97F4-5B732266714E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E121CFD-068A-01A5-8632-D1AB617DFAA5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4F8B5F7-9E67-D85D-28D9-FC678FF0ED7D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هوشمند اقلیم - کنترل گلدهی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8F9BCAE6-FF83-E713-3A85-D598D2F1B02B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E7BE599-9E60-5C13-5998-296A57A66AB8}"/>
              </a:ext>
            </a:extLst>
          </p:cNvPr>
          <p:cNvSpPr/>
          <p:nvPr/>
        </p:nvSpPr>
        <p:spPr>
          <a:xfrm>
            <a:off x="4608214" y="2078217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کاسبرگ ها به خوبی باز نمی شود و گلها چسبنده هستند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059C309-8C37-B7C9-F02E-12D510BFCB21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3FBC5948-0FC2-1328-8132-971EC64A6B52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1010EFF-B0FE-C4C6-C36D-FD111D229918}"/>
              </a:ext>
            </a:extLst>
          </p:cNvPr>
          <p:cNvSpPr/>
          <p:nvPr/>
        </p:nvSpPr>
        <p:spPr>
          <a:xfrm>
            <a:off x="4608214" y="2547669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گل ها نزدیک مریستم انتهایی تشکیل می شود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48D07194-BA60-65A0-8EA3-2A6C360B978B}"/>
              </a:ext>
            </a:extLst>
          </p:cNvPr>
          <p:cNvSpPr/>
          <p:nvPr/>
        </p:nvSpPr>
        <p:spPr>
          <a:xfrm>
            <a:off x="10543711" y="259087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F32001C8-1B58-56F5-6585-C6D069154FC5}"/>
              </a:ext>
            </a:extLst>
          </p:cNvPr>
          <p:cNvSpPr/>
          <p:nvPr/>
        </p:nvSpPr>
        <p:spPr>
          <a:xfrm>
            <a:off x="10871367" y="26304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2" name="Picture 21" descr="A green and white switch&#10;&#10;AI-generated content may be incorrect.">
            <a:extLst>
              <a:ext uri="{FF2B5EF4-FFF2-40B4-BE49-F238E27FC236}">
                <a16:creationId xmlns:a16="http://schemas.microsoft.com/office/drawing/2014/main" id="{F6B61385-1A58-2999-FEF8-B54050004F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1384376"/>
            <a:ext cx="813203" cy="813203"/>
          </a:xfrm>
          <a:prstGeom prst="rect">
            <a:avLst/>
          </a:prstGeom>
        </p:spPr>
      </p:pic>
      <p:pic>
        <p:nvPicPr>
          <p:cNvPr id="12" name="Picture 11" descr="A green and white switch&#10;&#10;AI-generated content may be incorrect.">
            <a:extLst>
              <a:ext uri="{FF2B5EF4-FFF2-40B4-BE49-F238E27FC236}">
                <a16:creationId xmlns:a16="http://schemas.microsoft.com/office/drawing/2014/main" id="{0AC04DB4-0AEB-CAAE-348E-86EE2A6755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4" y="1869142"/>
            <a:ext cx="813203" cy="813203"/>
          </a:xfrm>
          <a:prstGeom prst="rect">
            <a:avLst/>
          </a:prstGeom>
        </p:spPr>
      </p:pic>
      <p:pic>
        <p:nvPicPr>
          <p:cNvPr id="13" name="Picture 12" descr="A green and white switch&#10;&#10;AI-generated content may be incorrect.">
            <a:extLst>
              <a:ext uri="{FF2B5EF4-FFF2-40B4-BE49-F238E27FC236}">
                <a16:creationId xmlns:a16="http://schemas.microsoft.com/office/drawing/2014/main" id="{A8845D6D-E149-6DF1-CC4E-2AF9848A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2316389"/>
            <a:ext cx="813203" cy="813203"/>
          </a:xfrm>
          <a:prstGeom prst="rect">
            <a:avLst/>
          </a:prstGeom>
        </p:spPr>
      </p:pic>
      <p:pic>
        <p:nvPicPr>
          <p:cNvPr id="17" name="Picture 16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03D58345-E490-1E50-AF25-F9134B4839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6B5A12-5ABF-282E-A8BB-A4CE33DB2A5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CFF20-7819-9DE2-4423-8BF782799ED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A0F4E30-42FF-1336-F656-A5112366914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568794-473A-C84E-9848-2E19219E0C48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04AF71-F1E8-5036-6D2C-F831D1282E31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7125C4-0584-A23A-081A-07AB404BD179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739663-A62A-B821-5FEC-1D6C173B5D47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102811-B244-EB23-D6AC-041ED885A6E3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F33658-5859-DA20-8615-571506F82A64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1EAEA1-43B7-CF0E-5CA5-4827B6DEF52E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228BECA-CF86-D3C5-7ED3-FB1C1B877166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F36ACF5-4996-1B90-A506-7A03C575708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6A7319D-ABB5-569B-A6C0-F0D6F971371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6FB3F5-073F-3DF0-4E5A-5555173C5A4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AB5E16F7-3A75-7ECF-4E56-9E99C5F47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A0667029-9698-7B18-A912-C4318FE38A7F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933EE-4C1B-4124-51DE-DC509BF1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A455AA41-9E4E-36FE-29C7-89DC25DA2902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66B26AA-652C-4A5E-36C8-DAE4093764EA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C7024E0-82F5-A2B2-B3C5-EE141EB0CD04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BD39765-A745-3776-B2AE-3AD224F3C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C68375-B393-8A3A-4137-B77B5FE27AC8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8E135F-67EE-D651-5918-B5CAFEF6F447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D34E0-6146-B31D-6468-66B98E75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64AD7D-7003-BF1D-2AB8-A9B97279950F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61DA3C4-72E6-0D5A-B2CD-DB461F570606}"/>
              </a:ext>
            </a:extLst>
          </p:cNvPr>
          <p:cNvSpPr/>
          <p:nvPr/>
        </p:nvSpPr>
        <p:spPr>
          <a:xfrm>
            <a:off x="4608214" y="1615656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گیاه در پیک باردهی و تولید میوه می باشد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CBDC8D01-AA1C-CFFB-69D2-70192921090B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F834AC05-8FD2-24C4-6941-7F210DC21246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E00F87-B9F6-135A-C6A1-993BC2A3043A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3768E9EB-9701-BC5F-CF3F-BEC8A0CD2D0A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هوشمند اقلیم - کنترل میوه دهی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480D87C0-B56A-9C62-9AF9-213D6EE1D773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0F76DD-C30F-C39D-004B-411CEF0120E1}"/>
              </a:ext>
            </a:extLst>
          </p:cNvPr>
          <p:cNvSpPr/>
          <p:nvPr/>
        </p:nvSpPr>
        <p:spPr>
          <a:xfrm>
            <a:off x="4608214" y="2078217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093E83E-E5EE-452F-58ED-30BF5A853F0F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F45B47CD-EC7B-04D9-30A0-89A956ED3289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7A5254E-24A0-99CF-FD0E-B26AB4CCABFC}"/>
              </a:ext>
            </a:extLst>
          </p:cNvPr>
          <p:cNvSpPr/>
          <p:nvPr/>
        </p:nvSpPr>
        <p:spPr>
          <a:xfrm>
            <a:off x="4608214" y="2547669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C754CFC-6BDC-72A4-7091-1286D120B246}"/>
              </a:ext>
            </a:extLst>
          </p:cNvPr>
          <p:cNvSpPr/>
          <p:nvPr/>
        </p:nvSpPr>
        <p:spPr>
          <a:xfrm>
            <a:off x="10543711" y="259087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9E7AC242-2A66-FCCB-5CD6-9D1007A0EF87}"/>
              </a:ext>
            </a:extLst>
          </p:cNvPr>
          <p:cNvSpPr/>
          <p:nvPr/>
        </p:nvSpPr>
        <p:spPr>
          <a:xfrm>
            <a:off x="10871367" y="26304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2" name="Picture 21" descr="A green and white switch&#10;&#10;AI-generated content may be incorrect.">
            <a:extLst>
              <a:ext uri="{FF2B5EF4-FFF2-40B4-BE49-F238E27FC236}">
                <a16:creationId xmlns:a16="http://schemas.microsoft.com/office/drawing/2014/main" id="{E4B49BDC-A752-DAA5-1032-14BBB46E2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1384376"/>
            <a:ext cx="813203" cy="813203"/>
          </a:xfrm>
          <a:prstGeom prst="rect">
            <a:avLst/>
          </a:prstGeom>
        </p:spPr>
      </p:pic>
      <p:pic>
        <p:nvPicPr>
          <p:cNvPr id="12" name="Picture 11" descr="A green and white switch&#10;&#10;AI-generated content may be incorrect.">
            <a:extLst>
              <a:ext uri="{FF2B5EF4-FFF2-40B4-BE49-F238E27FC236}">
                <a16:creationId xmlns:a16="http://schemas.microsoft.com/office/drawing/2014/main" id="{02EEDD78-6F38-901C-604F-591FB286F3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4" y="1869142"/>
            <a:ext cx="813203" cy="813203"/>
          </a:xfrm>
          <a:prstGeom prst="rect">
            <a:avLst/>
          </a:prstGeom>
        </p:spPr>
      </p:pic>
      <p:pic>
        <p:nvPicPr>
          <p:cNvPr id="13" name="Picture 12" descr="A green and white switch&#10;&#10;AI-generated content may be incorrect.">
            <a:extLst>
              <a:ext uri="{FF2B5EF4-FFF2-40B4-BE49-F238E27FC236}">
                <a16:creationId xmlns:a16="http://schemas.microsoft.com/office/drawing/2014/main" id="{FA5B84EC-2F28-1114-3447-20FA10C4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2316389"/>
            <a:ext cx="813203" cy="813203"/>
          </a:xfrm>
          <a:prstGeom prst="rect">
            <a:avLst/>
          </a:prstGeom>
        </p:spPr>
      </p:pic>
      <p:pic>
        <p:nvPicPr>
          <p:cNvPr id="17" name="Picture 16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FDCD7E86-CF8F-8CE5-352A-14DA19F644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F679AF-EA36-B46D-266B-AE52E673B58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F4F8F0-6609-4995-1AC5-FE427911F03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F2ABD24-6DD0-85A8-A02D-1D1B0D8EF3D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1D6B8-F3C3-C42A-CFA0-847D649A34B6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11DD30-1F87-6C7B-4066-EF1814302809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471EDC0-B2C5-FA03-953D-F96DA7FF300E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89E7313-203F-5480-D062-79A3EB849417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3688F4-3059-975D-EEE0-DD8094D589FC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465454F-5B26-FAB7-C080-D85EC54C0EE4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67E799-0841-A60B-69F3-694329ABB3A1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0B95DA-021A-8321-8514-104E93D44FB5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FBEC833-8087-EF77-2013-D79EB442FC3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34D505F-9B61-DDE6-3393-440AF5C3A9A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CD27F8-C8C7-30E5-5137-F321CA4946DD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E876FC5B-9F12-99D7-B287-2CDBC7D6A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D69E38A5-342C-AE27-C56B-BA9F4B8D4815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9AB8-D0FD-AA62-CF10-61A48DFE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DC33B8E0-624C-6E4F-264C-F4745AB111F6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681CBB0-F7AC-6E65-B62C-8456311AAD5B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7807B54-C53F-36CD-B337-59FCC8B62F91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BCB44C58-9A2B-EE30-749C-1BA8E0612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98A7A7-12C6-AC68-E057-ED1C24EF64BD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B68D04-5628-C099-80C8-A4FEDB12DAAA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EF933-D043-28F3-8A2E-3B075954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C92AA2-5C27-8E47-7197-E80360FFE1E0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471356A-504B-3288-12D7-0488B6975A36}"/>
              </a:ext>
            </a:extLst>
          </p:cNvPr>
          <p:cNvSpPr/>
          <p:nvPr/>
        </p:nvSpPr>
        <p:spPr>
          <a:xfrm>
            <a:off x="4608214" y="1615656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CD49B476-0A12-154A-C98B-1568A79B48DF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D0435AF-C3B5-D205-23F4-D88806256FBB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93BF83B-B445-20D2-4D29-5FDD6A49D2C6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A92AD64E-5D2C-D02F-93D2-3C3CA40C6627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هوشمند اقلیم - کنترل رشد ریشه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62E3ED79-EF8E-FACB-04BB-F3EE8BBA344A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972A46C-32AE-D31C-F9D8-3F23EEFC9287}"/>
              </a:ext>
            </a:extLst>
          </p:cNvPr>
          <p:cNvSpPr/>
          <p:nvPr/>
        </p:nvSpPr>
        <p:spPr>
          <a:xfrm>
            <a:off x="4608214" y="2078217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711CC8D-CB49-AFEC-450A-0924FB6F321D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7570EE3-5977-D3BD-A603-C5DFD70797CF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56FA4CD-86A2-F69D-A523-1E90D24A26D3}"/>
              </a:ext>
            </a:extLst>
          </p:cNvPr>
          <p:cNvSpPr/>
          <p:nvPr/>
        </p:nvSpPr>
        <p:spPr>
          <a:xfrm>
            <a:off x="4608214" y="2547669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8B023E7-8C5A-2389-75F4-1BB22AFFF2F0}"/>
              </a:ext>
            </a:extLst>
          </p:cNvPr>
          <p:cNvSpPr/>
          <p:nvPr/>
        </p:nvSpPr>
        <p:spPr>
          <a:xfrm>
            <a:off x="10543711" y="259087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28DC970B-5553-D575-17FD-70BBD8083643}"/>
              </a:ext>
            </a:extLst>
          </p:cNvPr>
          <p:cNvSpPr/>
          <p:nvPr/>
        </p:nvSpPr>
        <p:spPr>
          <a:xfrm>
            <a:off x="10871367" y="26304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2" name="Picture 21" descr="A green and white switch&#10;&#10;AI-generated content may be incorrect.">
            <a:extLst>
              <a:ext uri="{FF2B5EF4-FFF2-40B4-BE49-F238E27FC236}">
                <a16:creationId xmlns:a16="http://schemas.microsoft.com/office/drawing/2014/main" id="{3ACCB4BA-AC6F-A430-E9C9-E1C79D758F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1384376"/>
            <a:ext cx="813203" cy="813203"/>
          </a:xfrm>
          <a:prstGeom prst="rect">
            <a:avLst/>
          </a:prstGeom>
        </p:spPr>
      </p:pic>
      <p:pic>
        <p:nvPicPr>
          <p:cNvPr id="12" name="Picture 11" descr="A green and white switch&#10;&#10;AI-generated content may be incorrect.">
            <a:extLst>
              <a:ext uri="{FF2B5EF4-FFF2-40B4-BE49-F238E27FC236}">
                <a16:creationId xmlns:a16="http://schemas.microsoft.com/office/drawing/2014/main" id="{4EF435DF-A7C7-BCA9-5A40-FD72A32571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4" y="1869142"/>
            <a:ext cx="813203" cy="813203"/>
          </a:xfrm>
          <a:prstGeom prst="rect">
            <a:avLst/>
          </a:prstGeom>
        </p:spPr>
      </p:pic>
      <p:pic>
        <p:nvPicPr>
          <p:cNvPr id="13" name="Picture 12" descr="A green and white switch&#10;&#10;AI-generated content may be incorrect.">
            <a:extLst>
              <a:ext uri="{FF2B5EF4-FFF2-40B4-BE49-F238E27FC236}">
                <a16:creationId xmlns:a16="http://schemas.microsoft.com/office/drawing/2014/main" id="{07F26785-5EDA-BE66-D825-84C125AA85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2316389"/>
            <a:ext cx="813203" cy="813203"/>
          </a:xfrm>
          <a:prstGeom prst="rect">
            <a:avLst/>
          </a:prstGeom>
        </p:spPr>
      </p:pic>
      <p:pic>
        <p:nvPicPr>
          <p:cNvPr id="17" name="Picture 16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AF1F8242-1575-12F8-ADEB-F62426B3A2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18C4E-F093-4B88-0815-7C0898B53BA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6EAA5-8CAA-3B0C-A566-B6EFA80B8B09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20227C-BA97-44B3-3287-A7B6608D92B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F15C66-647E-FB56-979E-985D5906019F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47A04C-938D-4DDC-D064-EEBAD3584B62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BEC6A9-4478-2CC3-F843-847090C731D4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E2B62E-E892-3DD6-AA13-CE9607ECD63B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BA1D9B-F79D-D62D-2810-8041A4311F37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5FCF0C-7C5C-4FE1-8D47-4F5DDAC2446C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054950F-EB88-6078-83EC-C1F856860BD3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D6965E6-B3FD-CCCE-0820-2D248C68F2BD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87DFA11-4EFF-3DD2-1BD0-A384F5D5436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9B50AF1-A40A-4FF7-8C8F-5C328956218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BD3F0FA-013B-B3A7-AED9-6229A0F87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0894B78A-A09D-32EC-38C0-773ED0A84835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171D3B12-11AD-0832-5ACF-DD661E152C42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8F3AD-0994-2C15-2560-A565F75D1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A48C89CD-0589-F9FD-7E4F-1922C6BC5E9C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04BC4753-0BFB-ADEF-CF74-2C728F681AAE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CB5A610-79D1-DA6B-A09D-1F20D81BD6D5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33CDED1-6EC6-5C36-0B82-4ACB6D2D6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75DD34-84FD-AFFD-D3A8-BAF74CFB12D3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200031-22FE-7839-8873-1758F82ED50C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7698E-DAF9-6207-B119-24ADB7F70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358D77-8102-EABC-D39D-C0BCBC939A5D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5012DEEA-E52A-0B8B-AF4E-FAA51D09AAEA}"/>
              </a:ext>
            </a:extLst>
          </p:cNvPr>
          <p:cNvSpPr/>
          <p:nvPr/>
        </p:nvSpPr>
        <p:spPr>
          <a:xfrm>
            <a:off x="4608214" y="1615656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آبیاری هوشمند و اتصال سیستم کنترل اقلیم گلخانه  به دستگاه تغذیه </a:t>
            </a:r>
            <a:r>
              <a:rPr lang="en-US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BRAVO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59CA7EF-4FC3-5BD5-B108-B1B3CDA6E131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6B61404-B591-86D9-619C-A2D64A64AA32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5D8394-1C9C-15BA-BF43-B405EA1D36E0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18227D4B-67AE-1B39-2143-3099A1AE99D5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کنترل - کنترل هوشمند اقلیم - کنترل آبیاری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14E7939C-5C93-7776-328A-7A7095B73BB4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2387552-7B3C-38E4-5C63-A703546C8C2A}"/>
              </a:ext>
            </a:extLst>
          </p:cNvPr>
          <p:cNvSpPr/>
          <p:nvPr/>
        </p:nvSpPr>
        <p:spPr>
          <a:xfrm>
            <a:off x="4608214" y="2078217"/>
            <a:ext cx="630149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آبیاری اتوماتیک از طریق سیستم کنترل اقلیم گلخانه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BEBE40E-C904-A924-CCBE-E64FD20FBD70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02BE4751-EF72-D6B7-B194-5E20678914C1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2" name="Picture 21" descr="A green and white switch&#10;&#10;AI-generated content may be incorrect.">
            <a:extLst>
              <a:ext uri="{FF2B5EF4-FFF2-40B4-BE49-F238E27FC236}">
                <a16:creationId xmlns:a16="http://schemas.microsoft.com/office/drawing/2014/main" id="{62668A6F-D8D0-6689-7F24-5673DFD31E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55" y="1384376"/>
            <a:ext cx="813203" cy="813203"/>
          </a:xfrm>
          <a:prstGeom prst="rect">
            <a:avLst/>
          </a:prstGeom>
        </p:spPr>
      </p:pic>
      <p:pic>
        <p:nvPicPr>
          <p:cNvPr id="12" name="Picture 11" descr="A green and white switch&#10;&#10;AI-generated content may be incorrect.">
            <a:extLst>
              <a:ext uri="{FF2B5EF4-FFF2-40B4-BE49-F238E27FC236}">
                <a16:creationId xmlns:a16="http://schemas.microsoft.com/office/drawing/2014/main" id="{59E5F982-B83B-E55A-8E79-6E3F40757C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14" y="1869142"/>
            <a:ext cx="813203" cy="813203"/>
          </a:xfrm>
          <a:prstGeom prst="rect">
            <a:avLst/>
          </a:prstGeom>
        </p:spPr>
      </p:pic>
      <p:pic>
        <p:nvPicPr>
          <p:cNvPr id="17" name="Picture 16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14CC97B2-E29C-06BE-6CC5-29AB83C25C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35E120-A87F-C2A7-B187-0CD9AB6AEB4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139B42-06EF-233D-69C7-42711208E4B0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D36BD3-217E-B462-EA47-1225608D7DB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4" y="2648845"/>
            <a:ext cx="716464" cy="7164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4A3758-3989-77D8-8C59-A99A5DBB9080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C78178-3E70-A04A-37AB-BBC13EDF044D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F909E6-FE85-1BC8-E7DA-D58A6DFE2AFC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50F185-95E4-EDB8-2F17-E222A7389B03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78E6B8-56C3-7E79-5095-E4E31E33D188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B2F669D-388A-A3A6-1F6A-7E8ADFC8E014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002F565-86A4-3DD1-964F-41A7CA728492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FB95956-DDD0-823B-BA98-204C21061CEC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4D3A31E-DD19-5EC4-3316-7F9594F7173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8F4A2BE-72DB-81CA-C592-8C65735C984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4496298-B255-9F69-206C-E315B83655C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29" name="Picture 28" descr="A black and white logo&#10;&#10;AI-generated content may be incorrect.">
            <a:extLst>
              <a:ext uri="{FF2B5EF4-FFF2-40B4-BE49-F238E27FC236}">
                <a16:creationId xmlns:a16="http://schemas.microsoft.com/office/drawing/2014/main" id="{E54C496E-E114-EF33-04F6-E6A667E2D0C4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A01FDFA-C449-024F-A933-B4FE265F1C39}"/>
              </a:ext>
            </a:extLst>
          </p:cNvPr>
          <p:cNvSpPr/>
          <p:nvPr/>
        </p:nvSpPr>
        <p:spPr>
          <a:xfrm>
            <a:off x="2823511" y="2745422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C3986-4ED8-AFAC-EBF1-07D350451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367326B-504F-FAB7-BABA-1F4C4D8E1499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6F87455-FAFF-325B-F5B8-9044A854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F27099-4391-2902-304A-6237935261EC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1DE742-D166-A91A-3B45-E30555FAA989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CFA4B-F31C-1F7E-948E-FB4EC7CA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4E38D9-7D19-A8BE-5EBF-AE63344D5AFA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1AFE460-ECF0-2691-A4CC-1A43D0313ABC}"/>
              </a:ext>
            </a:extLst>
          </p:cNvPr>
          <p:cNvSpPr/>
          <p:nvPr/>
        </p:nvSpPr>
        <p:spPr>
          <a:xfrm>
            <a:off x="7587392" y="1615656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ایستگاه هواشناسی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89047A9A-BCA3-87B1-F5A1-0439C1F494D0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34A9CE3-F0A7-FBA6-53B2-C38F1EE954F3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250AFFC-74A8-754D-BCFE-59448144B30A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FF823900-D4DA-7AFE-EA76-55BA32C22B02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بازبینی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A36C2A27-34A4-FA56-E587-36298F34BAA0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CBA4177-A281-C368-1C6A-4B21614D26CF}"/>
              </a:ext>
            </a:extLst>
          </p:cNvPr>
          <p:cNvSpPr/>
          <p:nvPr/>
        </p:nvSpPr>
        <p:spPr>
          <a:xfrm>
            <a:off x="7587392" y="2078217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نمودار ها</a:t>
            </a:r>
            <a:endParaRPr lang="fa-IR" sz="10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6E6BFCE-FEC1-AE16-90E7-4266967837E1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D0541A7-7949-5CE0-A28B-4C7838FCC3FB}"/>
              </a:ext>
            </a:extLst>
          </p:cNvPr>
          <p:cNvSpPr/>
          <p:nvPr/>
        </p:nvSpPr>
        <p:spPr>
          <a:xfrm>
            <a:off x="10893326" y="215903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5599F8A-4965-2423-5EA1-05EFCDEC3619}"/>
              </a:ext>
            </a:extLst>
          </p:cNvPr>
          <p:cNvSpPr/>
          <p:nvPr/>
        </p:nvSpPr>
        <p:spPr>
          <a:xfrm>
            <a:off x="7587392" y="2547669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   بازبینی اقلیم داخل سالن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4D459C0D-4474-3B0C-F434-98ABE45839DB}"/>
              </a:ext>
            </a:extLst>
          </p:cNvPr>
          <p:cNvSpPr/>
          <p:nvPr/>
        </p:nvSpPr>
        <p:spPr>
          <a:xfrm>
            <a:off x="10549776" y="2580737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E3AC8217-EE5F-1C57-43FB-482C8D37C4C7}"/>
              </a:ext>
            </a:extLst>
          </p:cNvPr>
          <p:cNvSpPr/>
          <p:nvPr/>
        </p:nvSpPr>
        <p:spPr>
          <a:xfrm>
            <a:off x="10871367" y="26304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79201D76-17CC-BBAF-5018-F3900091C4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8" y="3455934"/>
            <a:ext cx="789677" cy="81731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75AFCF-46F7-818E-7C15-4473F0472B4C}"/>
              </a:ext>
            </a:extLst>
          </p:cNvPr>
          <p:cNvSpPr/>
          <p:nvPr/>
        </p:nvSpPr>
        <p:spPr>
          <a:xfrm>
            <a:off x="7587029" y="3042940"/>
            <a:ext cx="3322316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هشدارها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C9AFE8C-B285-D792-8732-783F8F144294}"/>
              </a:ext>
            </a:extLst>
          </p:cNvPr>
          <p:cNvSpPr/>
          <p:nvPr/>
        </p:nvSpPr>
        <p:spPr>
          <a:xfrm>
            <a:off x="10549413" y="3076008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6A7D6A6-11CC-ECE9-CAA4-660668A1FA7E}"/>
              </a:ext>
            </a:extLst>
          </p:cNvPr>
          <p:cNvSpPr/>
          <p:nvPr/>
        </p:nvSpPr>
        <p:spPr>
          <a:xfrm>
            <a:off x="10871004" y="312567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2" name="Picture 21" descr="A logo with plants in a circle&#10;&#10;AI-generated content may be incorrect.">
            <a:extLst>
              <a:ext uri="{FF2B5EF4-FFF2-40B4-BE49-F238E27FC236}">
                <a16:creationId xmlns:a16="http://schemas.microsoft.com/office/drawing/2014/main" id="{A2F441DD-98FB-7F5B-055B-80643B30E62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77" y="1347490"/>
            <a:ext cx="3073237" cy="29730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1B4B80-F5B8-8445-D830-3B004A86E1B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2AE6D1-D672-A778-CBC1-A6D19BECF45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D27CED-B9E4-3EE8-90FA-CB3E1B57DBB9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E2B9EF-A674-E2C7-9DD6-56CFEB9DFFD5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BD4337-CA51-C0B4-1061-15714D0DFF28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6E13E5A-72A2-CB72-0741-6CE5C54794E6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DD9AD9-3A21-5B31-038D-4BFABF10286C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1D62BEA-8550-3034-A2BD-EE5F45F59D02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00738-3885-7445-8C23-9F95FBA040D1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B524DD4-47F0-EF0F-C833-B04EEBA432A7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A996AD5-9CB7-F11F-2F7B-51F0D1AD66C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2" name="Picture 3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05948B5-A587-ABB0-8F88-D4A7244CDD8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6" name="Picture 3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F2E4E20-3A97-BAC1-4B07-24AD62E81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7" name="Picture 36" descr="A black and white logo&#10;&#10;AI-generated content may be incorrect.">
            <a:extLst>
              <a:ext uri="{FF2B5EF4-FFF2-40B4-BE49-F238E27FC236}">
                <a16:creationId xmlns:a16="http://schemas.microsoft.com/office/drawing/2014/main" id="{55887A93-1655-98F8-FAD5-910826B8497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205" name="Arrow: Chevron 204">
            <a:extLst>
              <a:ext uri="{FF2B5EF4-FFF2-40B4-BE49-F238E27FC236}">
                <a16:creationId xmlns:a16="http://schemas.microsoft.com/office/drawing/2014/main" id="{8A9B33F8-B90E-4F04-7E7F-EE4B9AD9E980}"/>
              </a:ext>
            </a:extLst>
          </p:cNvPr>
          <p:cNvSpPr/>
          <p:nvPr/>
        </p:nvSpPr>
        <p:spPr>
          <a:xfrm>
            <a:off x="2804867" y="3493937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AC2805A-726C-40B8-A0E2-34F5494BD1DD}"/>
              </a:ext>
            </a:extLst>
          </p:cNvPr>
          <p:cNvSpPr/>
          <p:nvPr/>
        </p:nvSpPr>
        <p:spPr>
          <a:xfrm>
            <a:off x="3551811" y="1535063"/>
            <a:ext cx="8468156" cy="312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C1BC7F6-7329-66C0-4496-8FE26FF5C230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B9A1B0D-29DE-9DFD-B6AC-8AEBAC80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18F9CE-3809-F2D4-6EC5-5E998C8EA5BC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93B86A-4D86-F1EB-077F-1D19D0F0E211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B5535C-37D5-6A66-4A64-E7813A60CCCA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DA42C-B6C2-C721-3D9C-4479C23A7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4B4B9C-3B26-4076-9C4A-383BFB17A9B0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A38899-4498-6031-ACCF-4923E35D4E2C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85EBDF-221C-87AD-0FF2-A0ABED3F4A21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EBF053-0C45-BE4B-10A2-F4943562FFF8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7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0B4E98-348C-847B-9483-496852F4C547}"/>
              </a:ext>
            </a:extLst>
          </p:cNvPr>
          <p:cNvSpPr/>
          <p:nvPr/>
        </p:nvSpPr>
        <p:spPr>
          <a:xfrm>
            <a:off x="3567451" y="6173671"/>
            <a:ext cx="4112865" cy="44988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09E6C34F-7FAB-0C58-39BB-564B496A7B8D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DC4006F-3EED-50E4-14DF-EEB89659F9E5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BE76651-29E0-BC66-B385-7212716D63CA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7C7820EA-C041-12E6-06C7-0632559B3881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A46E062-C357-8AD8-5F0B-4A7F8E4DE73E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10A32A2-E20E-62D6-33B3-8523DFFD0189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96AD9FC-8299-BB86-9862-40DA15FD9823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داشبورد</a:t>
            </a:r>
          </a:p>
        </p:txBody>
      </p:sp>
      <p:sp>
        <p:nvSpPr>
          <p:cNvPr id="205" name="Arrow: Chevron 204">
            <a:extLst>
              <a:ext uri="{FF2B5EF4-FFF2-40B4-BE49-F238E27FC236}">
                <a16:creationId xmlns:a16="http://schemas.microsoft.com/office/drawing/2014/main" id="{4AE2BF59-2FEE-4A2E-60A7-E223E5855864}"/>
              </a:ext>
            </a:extLst>
          </p:cNvPr>
          <p:cNvSpPr/>
          <p:nvPr/>
        </p:nvSpPr>
        <p:spPr>
          <a:xfrm>
            <a:off x="2885474" y="1238339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D3212153-D4D0-28A6-173D-DA617C01A6C2}"/>
              </a:ext>
            </a:extLst>
          </p:cNvPr>
          <p:cNvSpPr/>
          <p:nvPr/>
        </p:nvSpPr>
        <p:spPr>
          <a:xfrm>
            <a:off x="3567451" y="6226133"/>
            <a:ext cx="5266339" cy="341744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latin typeface="Pinar-FD Bold" pitchFamily="2" charset="-78"/>
                <a:cs typeface="Pinar-FD Bold" pitchFamily="2" charset="-78"/>
              </a:rPr>
              <a:t>         هشدار:</a:t>
            </a:r>
            <a:endParaRPr lang="fa-IR" sz="1400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63" name="&quot;Not Allowed&quot; Symbol 162">
            <a:extLst>
              <a:ext uri="{FF2B5EF4-FFF2-40B4-BE49-F238E27FC236}">
                <a16:creationId xmlns:a16="http://schemas.microsoft.com/office/drawing/2014/main" id="{ED11051C-0BA6-5F58-BDFC-979FEE5ABDF9}"/>
              </a:ext>
            </a:extLst>
          </p:cNvPr>
          <p:cNvSpPr/>
          <p:nvPr/>
        </p:nvSpPr>
        <p:spPr>
          <a:xfrm>
            <a:off x="8499335" y="6256645"/>
            <a:ext cx="265279" cy="26782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C8D55AF-B8E8-DC92-9F59-FF4E4C79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68CEAEF-844D-1D1B-A571-D9DF6564F74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888689F-F895-611E-1697-0F4A44D9266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ED3C0137-DA21-2084-DA14-EBEE4F4CDF8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7C6705-0FD7-D748-A8DC-F82D31A98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2428" y="1256827"/>
            <a:ext cx="616837" cy="519026"/>
          </a:xfrm>
          <a:prstGeom prst="rect">
            <a:avLst/>
          </a:prstGeom>
        </p:spPr>
      </p:pic>
      <p:pic>
        <p:nvPicPr>
          <p:cNvPr id="12" name="Picture 11" descr="A blue circle with a water drop and a drop of water&#10;&#10;AI-generated content may be incorrect.">
            <a:extLst>
              <a:ext uri="{FF2B5EF4-FFF2-40B4-BE49-F238E27FC236}">
                <a16:creationId xmlns:a16="http://schemas.microsoft.com/office/drawing/2014/main" id="{761C7B77-9743-FE18-5B88-DAF09868C4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68" y="1229588"/>
            <a:ext cx="594993" cy="557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688017-D955-9F0A-1976-D82BBAA752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6446" y="1226160"/>
            <a:ext cx="557695" cy="557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51888C-4D2A-D21E-2A20-B9A4F9E664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3766" y="1255747"/>
            <a:ext cx="561709" cy="51902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CE3D8B0-99EB-07FE-DBA5-3BB14AD91A5D}"/>
              </a:ext>
            </a:extLst>
          </p:cNvPr>
          <p:cNvSpPr/>
          <p:nvPr/>
        </p:nvSpPr>
        <p:spPr>
          <a:xfrm>
            <a:off x="3177256" y="684329"/>
            <a:ext cx="6195758" cy="4007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chemeClr val="tx1"/>
                </a:solidFill>
              </a:rPr>
              <a:t>Company Name: </a:t>
            </a:r>
            <a:r>
              <a:rPr lang="en-US" b="1" dirty="0">
                <a:solidFill>
                  <a:schemeClr val="tx1"/>
                </a:solidFill>
              </a:rPr>
              <a:t>Avrin Minoo Kesht Iranian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C2A718-3B48-D9C6-2A30-6DFA72A93559}"/>
              </a:ext>
            </a:extLst>
          </p:cNvPr>
          <p:cNvSpPr/>
          <p:nvPr/>
        </p:nvSpPr>
        <p:spPr>
          <a:xfrm>
            <a:off x="9553657" y="684329"/>
            <a:ext cx="1980594" cy="37184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0EADD10-F187-D9A3-4663-3F80D0F90375}"/>
              </a:ext>
            </a:extLst>
          </p:cNvPr>
          <p:cNvSpPr/>
          <p:nvPr/>
        </p:nvSpPr>
        <p:spPr>
          <a:xfrm>
            <a:off x="7472644" y="757291"/>
            <a:ext cx="1827163" cy="263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AZ-Gharbi-Khoy    (20.000 m2)</a:t>
            </a:r>
            <a:endParaRPr lang="fa-IR" sz="900" b="1" dirty="0">
              <a:solidFill>
                <a:schemeClr val="bg2"/>
              </a:solidFill>
              <a:latin typeface="Pinar-DS1-FD Regular" pitchFamily="2" charset="-78"/>
            </a:endParaRPr>
          </a:p>
        </p:txBody>
      </p:sp>
      <p:pic>
        <p:nvPicPr>
          <p:cNvPr id="79" name="Picture 78" descr="A black background with white spots&#10;&#10;AI-generated content may be incorrect.">
            <a:extLst>
              <a:ext uri="{FF2B5EF4-FFF2-40B4-BE49-F238E27FC236}">
                <a16:creationId xmlns:a16="http://schemas.microsoft.com/office/drawing/2014/main" id="{2953DBBC-24A4-DF1D-2741-5C869DECF7E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4278084"/>
            <a:ext cx="1482843" cy="1201805"/>
          </a:xfrm>
          <a:prstGeom prst="rect">
            <a:avLst/>
          </a:prstGeom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A9A6EB16-B582-4C0F-F9C8-3CF0CBF834C7}"/>
              </a:ext>
            </a:extLst>
          </p:cNvPr>
          <p:cNvSpPr/>
          <p:nvPr/>
        </p:nvSpPr>
        <p:spPr>
          <a:xfrm>
            <a:off x="10413218" y="1846310"/>
            <a:ext cx="1288698" cy="36723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chemeClr val="tx1"/>
                </a:solidFill>
                <a:latin typeface="Pinar-FD Bold" pitchFamily="2" charset="-78"/>
                <a:cs typeface="B Karim" panose="00000400000000000000" pitchFamily="2" charset="-78"/>
              </a:rPr>
              <a:t>زون 1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6929340-CD9A-133D-4FF8-5D3FDE7F563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0324571" y="6085627"/>
            <a:ext cx="757207" cy="57421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DADCF8B-0885-0D39-BD25-363152F2419A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93" y="6205087"/>
            <a:ext cx="1001550" cy="37501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26456CC-4CAF-C85C-8336-7B6D64A3DDEF}"/>
              </a:ext>
            </a:extLst>
          </p:cNvPr>
          <p:cNvSpPr/>
          <p:nvPr/>
        </p:nvSpPr>
        <p:spPr>
          <a:xfrm>
            <a:off x="10419846" y="2277003"/>
            <a:ext cx="1288698" cy="36723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chemeClr val="tx1"/>
                </a:solidFill>
                <a:latin typeface="Pinar-FD Bold" pitchFamily="2" charset="-78"/>
                <a:cs typeface="B Karim" panose="00000400000000000000" pitchFamily="2" charset="-78"/>
              </a:rPr>
              <a:t>زون 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EF774A-3E1A-F26C-2C24-296A09830D84}"/>
              </a:ext>
            </a:extLst>
          </p:cNvPr>
          <p:cNvSpPr/>
          <p:nvPr/>
        </p:nvSpPr>
        <p:spPr>
          <a:xfrm>
            <a:off x="10419846" y="2715431"/>
            <a:ext cx="1288698" cy="36723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chemeClr val="tx1"/>
                </a:solidFill>
                <a:latin typeface="Pinar-FD Bold" pitchFamily="2" charset="-78"/>
                <a:cs typeface="B Karim" panose="00000400000000000000" pitchFamily="2" charset="-78"/>
              </a:rPr>
              <a:t>زون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72CA93-31FA-E59D-0334-7DEFC75A5E80}"/>
              </a:ext>
            </a:extLst>
          </p:cNvPr>
          <p:cNvSpPr/>
          <p:nvPr/>
        </p:nvSpPr>
        <p:spPr>
          <a:xfrm>
            <a:off x="10419846" y="3151669"/>
            <a:ext cx="1288698" cy="36723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chemeClr val="tx1"/>
                </a:solidFill>
                <a:latin typeface="Pinar-FD Bold" pitchFamily="2" charset="-78"/>
                <a:cs typeface="B Karim" panose="00000400000000000000" pitchFamily="2" charset="-78"/>
              </a:rPr>
              <a:t>زون 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4D73D2-22EB-9149-169E-1A1EFA26AF66}"/>
              </a:ext>
            </a:extLst>
          </p:cNvPr>
          <p:cNvSpPr/>
          <p:nvPr/>
        </p:nvSpPr>
        <p:spPr>
          <a:xfrm>
            <a:off x="10413218" y="3592390"/>
            <a:ext cx="1288698" cy="36723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chemeClr val="tx1"/>
                </a:solidFill>
                <a:latin typeface="Pinar-FD Bold" pitchFamily="2" charset="-78"/>
                <a:cs typeface="B Karim" panose="00000400000000000000" pitchFamily="2" charset="-78"/>
              </a:rPr>
              <a:t>زون 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3B3202A-F654-47C8-F915-1E95744A77BC}"/>
              </a:ext>
            </a:extLst>
          </p:cNvPr>
          <p:cNvSpPr/>
          <p:nvPr/>
        </p:nvSpPr>
        <p:spPr>
          <a:xfrm>
            <a:off x="10413218" y="4034239"/>
            <a:ext cx="1288698" cy="36723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chemeClr val="tx1"/>
                </a:solidFill>
                <a:latin typeface="Pinar-FD Bold" pitchFamily="2" charset="-78"/>
                <a:cs typeface="B Karim" panose="00000400000000000000" pitchFamily="2" charset="-78"/>
              </a:rPr>
              <a:t>زون 6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C2370C-85C0-2438-ED1F-1184269C4C75}"/>
              </a:ext>
            </a:extLst>
          </p:cNvPr>
          <p:cNvSpPr/>
          <p:nvPr/>
        </p:nvSpPr>
        <p:spPr>
          <a:xfrm>
            <a:off x="8835016" y="1848569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4FFACE-2AAF-1282-9A22-2632C7B74FDB}"/>
              </a:ext>
            </a:extLst>
          </p:cNvPr>
          <p:cNvSpPr/>
          <p:nvPr/>
        </p:nvSpPr>
        <p:spPr>
          <a:xfrm>
            <a:off x="8841644" y="2279262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134E43D-A4B8-5857-74A6-D1771438C086}"/>
              </a:ext>
            </a:extLst>
          </p:cNvPr>
          <p:cNvSpPr/>
          <p:nvPr/>
        </p:nvSpPr>
        <p:spPr>
          <a:xfrm>
            <a:off x="8841644" y="2717690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FAFD35C-6B0F-57E2-B6CB-47A73FAD1D70}"/>
              </a:ext>
            </a:extLst>
          </p:cNvPr>
          <p:cNvSpPr/>
          <p:nvPr/>
        </p:nvSpPr>
        <p:spPr>
          <a:xfrm>
            <a:off x="8841644" y="3153928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75C99FE-5E8B-29AD-5C6E-606AEF4EE25A}"/>
              </a:ext>
            </a:extLst>
          </p:cNvPr>
          <p:cNvSpPr/>
          <p:nvPr/>
        </p:nvSpPr>
        <p:spPr>
          <a:xfrm>
            <a:off x="8835016" y="3594649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BCD3270-E30B-780E-D117-326F041A5744}"/>
              </a:ext>
            </a:extLst>
          </p:cNvPr>
          <p:cNvSpPr/>
          <p:nvPr/>
        </p:nvSpPr>
        <p:spPr>
          <a:xfrm>
            <a:off x="8835016" y="4036498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94D37D1-99D6-754A-3DD8-EF1839AE77D1}"/>
              </a:ext>
            </a:extLst>
          </p:cNvPr>
          <p:cNvSpPr/>
          <p:nvPr/>
        </p:nvSpPr>
        <p:spPr>
          <a:xfrm>
            <a:off x="3848070" y="1848569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D8DCD9F-14FD-E5EA-9764-C7C95B0992A3}"/>
              </a:ext>
            </a:extLst>
          </p:cNvPr>
          <p:cNvSpPr/>
          <p:nvPr/>
        </p:nvSpPr>
        <p:spPr>
          <a:xfrm>
            <a:off x="3854698" y="2279262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1B4A003-061A-A420-BAA7-530BF937E3DC}"/>
              </a:ext>
            </a:extLst>
          </p:cNvPr>
          <p:cNvSpPr/>
          <p:nvPr/>
        </p:nvSpPr>
        <p:spPr>
          <a:xfrm>
            <a:off x="3854698" y="2717690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79D080-7EBB-DDC3-80FB-FACBC7598464}"/>
              </a:ext>
            </a:extLst>
          </p:cNvPr>
          <p:cNvSpPr/>
          <p:nvPr/>
        </p:nvSpPr>
        <p:spPr>
          <a:xfrm>
            <a:off x="3854698" y="3153928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23852E3-E1AA-1E8D-41E5-481080094163}"/>
              </a:ext>
            </a:extLst>
          </p:cNvPr>
          <p:cNvSpPr/>
          <p:nvPr/>
        </p:nvSpPr>
        <p:spPr>
          <a:xfrm>
            <a:off x="3848070" y="3594649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90DF15D-9FA8-4611-5EBC-AA39523E6DBA}"/>
              </a:ext>
            </a:extLst>
          </p:cNvPr>
          <p:cNvSpPr/>
          <p:nvPr/>
        </p:nvSpPr>
        <p:spPr>
          <a:xfrm>
            <a:off x="3848070" y="4036498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0C85ACC-01DB-EFAA-3451-06FFE42B5595}"/>
              </a:ext>
            </a:extLst>
          </p:cNvPr>
          <p:cNvSpPr/>
          <p:nvPr/>
        </p:nvSpPr>
        <p:spPr>
          <a:xfrm>
            <a:off x="5516071" y="1850323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64309E4-80C1-F9F8-F722-CA4B0578966A}"/>
              </a:ext>
            </a:extLst>
          </p:cNvPr>
          <p:cNvSpPr/>
          <p:nvPr/>
        </p:nvSpPr>
        <p:spPr>
          <a:xfrm>
            <a:off x="5522699" y="2281016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75315FF-A082-8435-58A2-8F37565DF547}"/>
              </a:ext>
            </a:extLst>
          </p:cNvPr>
          <p:cNvSpPr/>
          <p:nvPr/>
        </p:nvSpPr>
        <p:spPr>
          <a:xfrm>
            <a:off x="5522699" y="2719444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5CA7042-6FF7-FAE8-6C6E-E72976F39594}"/>
              </a:ext>
            </a:extLst>
          </p:cNvPr>
          <p:cNvSpPr/>
          <p:nvPr/>
        </p:nvSpPr>
        <p:spPr>
          <a:xfrm>
            <a:off x="5522699" y="3155682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621FABB-6C9E-7141-3159-DAECE8046DEE}"/>
              </a:ext>
            </a:extLst>
          </p:cNvPr>
          <p:cNvSpPr/>
          <p:nvPr/>
        </p:nvSpPr>
        <p:spPr>
          <a:xfrm>
            <a:off x="5516071" y="3596403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14AC753-09C8-9657-52E3-A854F0D0E9A6}"/>
              </a:ext>
            </a:extLst>
          </p:cNvPr>
          <p:cNvSpPr/>
          <p:nvPr/>
        </p:nvSpPr>
        <p:spPr>
          <a:xfrm>
            <a:off x="5516071" y="4038252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F411445-5168-1488-DAA6-9CB488F3A14F}"/>
              </a:ext>
            </a:extLst>
          </p:cNvPr>
          <p:cNvSpPr/>
          <p:nvPr/>
        </p:nvSpPr>
        <p:spPr>
          <a:xfrm>
            <a:off x="7192645" y="1850494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61BE002-C3B5-DBD3-2B38-AF02A9778DC9}"/>
              </a:ext>
            </a:extLst>
          </p:cNvPr>
          <p:cNvSpPr/>
          <p:nvPr/>
        </p:nvSpPr>
        <p:spPr>
          <a:xfrm>
            <a:off x="7199273" y="2281187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DC77B09-05BD-E2F7-380E-2E24B07BFC3D}"/>
              </a:ext>
            </a:extLst>
          </p:cNvPr>
          <p:cNvSpPr/>
          <p:nvPr/>
        </p:nvSpPr>
        <p:spPr>
          <a:xfrm>
            <a:off x="7199273" y="2719615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811E411-FFA9-10A9-BFBF-DFFC6261266E}"/>
              </a:ext>
            </a:extLst>
          </p:cNvPr>
          <p:cNvSpPr/>
          <p:nvPr/>
        </p:nvSpPr>
        <p:spPr>
          <a:xfrm>
            <a:off x="7199273" y="3155853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71547196-262D-69AF-DF81-04A6A2B5672E}"/>
              </a:ext>
            </a:extLst>
          </p:cNvPr>
          <p:cNvSpPr/>
          <p:nvPr/>
        </p:nvSpPr>
        <p:spPr>
          <a:xfrm>
            <a:off x="7192645" y="3596574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1EB4E3C9-1861-1AD0-6218-48261E98EA94}"/>
              </a:ext>
            </a:extLst>
          </p:cNvPr>
          <p:cNvSpPr/>
          <p:nvPr/>
        </p:nvSpPr>
        <p:spPr>
          <a:xfrm>
            <a:off x="7192645" y="4038423"/>
            <a:ext cx="1288698" cy="3672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3600" dirty="0">
              <a:solidFill>
                <a:schemeClr val="tx1"/>
              </a:solidFill>
              <a:latin typeface="Pinar-FD Bold" pitchFamily="2" charset="-78"/>
              <a:cs typeface="B Kari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60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53298-FCC0-E2F4-963C-D389BDBE1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AD238C22-B865-0797-D2D0-99DCD46B2D9A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407A0571-82B7-5A7B-3D40-37C02BB7586B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241B40B8-2F1A-EB93-3E36-9725B99CBB7B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76DA93CB-5BCB-E212-C2B1-C22AF4A38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8BA237-603C-158C-F7C7-B15A035970DC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CC2630-CC34-3EF3-BE1B-A75C2CFD3317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E3132-A33C-3050-C083-CB34FD207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863ED2-C712-1249-F754-EA9B4CF78340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72C27E93-5D39-50F7-322B-D6D90A1EC0CE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B8A1E90-C761-EA29-9406-68ECA40EEEAE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B24D79D0-2360-C21E-91CD-AB5C4CC5D4E3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بازبینی- ایستگاه هواشناسی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6B988A-7DFE-6F8F-A0AC-6EB0E529C9CA}"/>
              </a:ext>
            </a:extLst>
          </p:cNvPr>
          <p:cNvSpPr/>
          <p:nvPr/>
        </p:nvSpPr>
        <p:spPr>
          <a:xfrm>
            <a:off x="4201491" y="1762457"/>
            <a:ext cx="6065745" cy="16301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3E6A8B-166E-84A8-149B-394C71B81746}"/>
              </a:ext>
            </a:extLst>
          </p:cNvPr>
          <p:cNvSpPr/>
          <p:nvPr/>
        </p:nvSpPr>
        <p:spPr>
          <a:xfrm>
            <a:off x="8497330" y="2067308"/>
            <a:ext cx="937121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دما 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01A550-AB8D-A2A2-C705-624DFFACD7EB}"/>
              </a:ext>
            </a:extLst>
          </p:cNvPr>
          <p:cNvSpPr/>
          <p:nvPr/>
        </p:nvSpPr>
        <p:spPr>
          <a:xfrm>
            <a:off x="8093656" y="2104130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1218B2D-8868-5298-C1EA-E2DCFE6B971D}"/>
              </a:ext>
            </a:extLst>
          </p:cNvPr>
          <p:cNvSpPr/>
          <p:nvPr/>
        </p:nvSpPr>
        <p:spPr>
          <a:xfrm>
            <a:off x="6826235" y="2060860"/>
            <a:ext cx="1020810" cy="3570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رطوبت نسبی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082725-316A-5149-CD5E-A8EB3C28574A}"/>
              </a:ext>
            </a:extLst>
          </p:cNvPr>
          <p:cNvSpPr/>
          <p:nvPr/>
        </p:nvSpPr>
        <p:spPr>
          <a:xfrm>
            <a:off x="6431310" y="2117857"/>
            <a:ext cx="595449" cy="2658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4EB6B3-BE0D-31B5-BE22-A517DFC238E2}"/>
              </a:ext>
            </a:extLst>
          </p:cNvPr>
          <p:cNvSpPr/>
          <p:nvPr/>
        </p:nvSpPr>
        <p:spPr>
          <a:xfrm>
            <a:off x="5116772" y="2067308"/>
            <a:ext cx="1020810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شدت نور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9D50CC-F2B9-A268-FBC5-F7F47DE7209D}"/>
              </a:ext>
            </a:extLst>
          </p:cNvPr>
          <p:cNvSpPr/>
          <p:nvPr/>
        </p:nvSpPr>
        <p:spPr>
          <a:xfrm>
            <a:off x="4703085" y="2117857"/>
            <a:ext cx="595449" cy="2658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8DC916B-D86B-1B12-C4BA-0F4D5DE6DF6A}"/>
              </a:ext>
            </a:extLst>
          </p:cNvPr>
          <p:cNvSpPr/>
          <p:nvPr/>
        </p:nvSpPr>
        <p:spPr>
          <a:xfrm>
            <a:off x="9560128" y="2406778"/>
            <a:ext cx="1470712" cy="474675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inar-FD Bold" pitchFamily="2" charset="-78"/>
              </a:rPr>
              <a:t>Latitude:  </a:t>
            </a:r>
          </a:p>
          <a:p>
            <a:endParaRPr lang="en-US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inar-FD Bold" pitchFamily="2" charset="-78"/>
            </a:endParaRPr>
          </a:p>
          <a:p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inar-FD Bold" pitchFamily="2" charset="-78"/>
              </a:rPr>
              <a:t>Longitude:</a:t>
            </a:r>
            <a:endParaRPr lang="fa-I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59C1C9-B035-C9D3-7E8E-A2280063D67C}"/>
              </a:ext>
            </a:extLst>
          </p:cNvPr>
          <p:cNvSpPr/>
          <p:nvPr/>
        </p:nvSpPr>
        <p:spPr>
          <a:xfrm>
            <a:off x="9560127" y="1984755"/>
            <a:ext cx="1495833" cy="36979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ایستگاه هوا شناسی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B73FFB-6290-2FA3-C4F4-C75FDCB230B5}"/>
              </a:ext>
            </a:extLst>
          </p:cNvPr>
          <p:cNvCxnSpPr>
            <a:cxnSpLocks/>
            <a:stCxn id="25" idx="1"/>
            <a:endCxn id="25" idx="3"/>
          </p:cNvCxnSpPr>
          <p:nvPr/>
        </p:nvCxnSpPr>
        <p:spPr>
          <a:xfrm>
            <a:off x="9560128" y="2644116"/>
            <a:ext cx="1470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E7300B4-1F12-1C77-366D-2A9F58D67A6C}"/>
              </a:ext>
            </a:extLst>
          </p:cNvPr>
          <p:cNvSpPr/>
          <p:nvPr/>
        </p:nvSpPr>
        <p:spPr>
          <a:xfrm>
            <a:off x="6903146" y="2773350"/>
            <a:ext cx="937121" cy="358585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سرعت باد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7F4AAEE-1E8D-0697-65F3-FA2B1CA2C04C}"/>
              </a:ext>
            </a:extLst>
          </p:cNvPr>
          <p:cNvSpPr/>
          <p:nvPr/>
        </p:nvSpPr>
        <p:spPr>
          <a:xfrm>
            <a:off x="6431310" y="2810196"/>
            <a:ext cx="595449" cy="2658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7F2831-6C41-C9DE-3827-09A4BA794533}"/>
              </a:ext>
            </a:extLst>
          </p:cNvPr>
          <p:cNvSpPr/>
          <p:nvPr/>
        </p:nvSpPr>
        <p:spPr>
          <a:xfrm>
            <a:off x="8492310" y="2759625"/>
            <a:ext cx="937121" cy="37132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جهت باد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91008-4B57-8D40-9BB6-435F6C5ACAB0}"/>
              </a:ext>
            </a:extLst>
          </p:cNvPr>
          <p:cNvSpPr/>
          <p:nvPr/>
        </p:nvSpPr>
        <p:spPr>
          <a:xfrm>
            <a:off x="8106839" y="280265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pic>
        <p:nvPicPr>
          <p:cNvPr id="32" name="Picture 3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76600D65-5921-6177-1C0C-FA2675F290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pic>
        <p:nvPicPr>
          <p:cNvPr id="34" name="Picture 33" descr="A black background with white spots&#10;&#10;AI-generated content may be incorrect.">
            <a:extLst>
              <a:ext uri="{FF2B5EF4-FFF2-40B4-BE49-F238E27FC236}">
                <a16:creationId xmlns:a16="http://schemas.microsoft.com/office/drawing/2014/main" id="{F2124B89-0C01-1278-B7E4-701903E945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35" y="3736253"/>
            <a:ext cx="1369956" cy="1110313"/>
          </a:xfrm>
          <a:prstGeom prst="rect">
            <a:avLst/>
          </a:prstGeom>
        </p:spPr>
      </p:pic>
      <p:pic>
        <p:nvPicPr>
          <p:cNvPr id="36" name="Picture 35" descr="Blue lines on a black background&#10;&#10;AI-generated content may be incorrect.">
            <a:extLst>
              <a:ext uri="{FF2B5EF4-FFF2-40B4-BE49-F238E27FC236}">
                <a16:creationId xmlns:a16="http://schemas.microsoft.com/office/drawing/2014/main" id="{4C6F7FDA-22A9-E5A4-52BE-F22C92C79E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97" y="3697411"/>
            <a:ext cx="1925958" cy="11491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ED545EC-2091-2614-E3E4-4F1B081866D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54C4379-3064-D145-9D4E-6EE26179EB1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49" name="Picture 48" descr="A black and white logo&#10;&#10;AI-generated content may be incorrect.">
            <a:extLst>
              <a:ext uri="{FF2B5EF4-FFF2-40B4-BE49-F238E27FC236}">
                <a16:creationId xmlns:a16="http://schemas.microsoft.com/office/drawing/2014/main" id="{FE8312FF-00AF-078A-86A9-1C3DDE07015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8" y="3455934"/>
            <a:ext cx="789677" cy="817316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5D8761-8999-F31F-997D-5D3512F38704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E28283B-D4B1-AB6B-1307-609179F5A716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E1CA791-FD97-241D-29CE-D5D333EE0897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C61440B-03E1-3414-E72C-D30D670A0791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0A7099F-BC9E-D87A-04C5-05F64569DF14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97D0AB9-FBB7-9DB7-009E-FFD4A5B83D22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40BC6B9-B897-29B2-DF54-E3193F196517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212EF96-3C3B-2F47-BD9A-7D8616B05148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58" name="Picture 5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DC7906B-9DC4-CE40-4FA8-4F3B8A163A0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59" name="Picture 5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959C11B-9DDE-4F12-F98F-767083F490D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60" name="Picture 5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B8ABC6-ADD5-19FB-19BE-6D7238AF9E15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61" name="Picture 60" descr="A black and white logo&#10;&#10;AI-generated content may be incorrect.">
            <a:extLst>
              <a:ext uri="{FF2B5EF4-FFF2-40B4-BE49-F238E27FC236}">
                <a16:creationId xmlns:a16="http://schemas.microsoft.com/office/drawing/2014/main" id="{61E4F909-CC49-28CC-89AE-CBA7D820F34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4E1EECA0-D41F-2373-2B5F-EA4656A5A215}"/>
              </a:ext>
            </a:extLst>
          </p:cNvPr>
          <p:cNvSpPr/>
          <p:nvPr/>
        </p:nvSpPr>
        <p:spPr>
          <a:xfrm>
            <a:off x="2804867" y="3493937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B813C-CE27-BEBB-789D-ABBD4776A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9590B93C-134A-7A40-A8AA-8F171C6F2505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F51E60A1-2E46-DAA3-BCB0-38AFCCC7B798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50E191B-907C-30DC-850A-3ADDCF76188B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1F765C7-39BA-D537-96A6-D5D224BF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513FA9-BCAC-AE08-F71E-4F5778817434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6DD726-2868-9198-9FE3-78464562D11E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549F2-5F31-506B-D5A4-6FE5352F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BE0BE9-7220-E8DD-E6FF-541578250BD0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A5210D4-6037-8FAC-9384-21D3C58E5AE6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78A4672-2E5A-2934-D796-BA56914E54B5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A2A4EF7C-B600-3ACE-955A-68E238245397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بازبینی- نمودارها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9F0E97-8929-883D-C582-680BD20FCE36}"/>
              </a:ext>
            </a:extLst>
          </p:cNvPr>
          <p:cNvSpPr/>
          <p:nvPr/>
        </p:nvSpPr>
        <p:spPr>
          <a:xfrm>
            <a:off x="4460548" y="1502613"/>
            <a:ext cx="5925409" cy="8690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72B26C-003D-272F-60A9-B0F529F4FC99}"/>
              </a:ext>
            </a:extLst>
          </p:cNvPr>
          <p:cNvSpPr/>
          <p:nvPr/>
        </p:nvSpPr>
        <p:spPr>
          <a:xfrm>
            <a:off x="8497330" y="1761029"/>
            <a:ext cx="937121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دما 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0C54CF-34F7-A94D-FED2-782A7620FA05}"/>
              </a:ext>
            </a:extLst>
          </p:cNvPr>
          <p:cNvSpPr/>
          <p:nvPr/>
        </p:nvSpPr>
        <p:spPr>
          <a:xfrm>
            <a:off x="7423252" y="1745912"/>
            <a:ext cx="1020810" cy="3570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رطوبت نسبی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FCE65A-DEC0-D8B9-CF78-FA0D3BD977C5}"/>
              </a:ext>
            </a:extLst>
          </p:cNvPr>
          <p:cNvSpPr/>
          <p:nvPr/>
        </p:nvSpPr>
        <p:spPr>
          <a:xfrm>
            <a:off x="6354815" y="1745912"/>
            <a:ext cx="1020810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شدت نور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804FD8-C377-3DBC-AD11-11EAFD042491}"/>
              </a:ext>
            </a:extLst>
          </p:cNvPr>
          <p:cNvSpPr/>
          <p:nvPr/>
        </p:nvSpPr>
        <p:spPr>
          <a:xfrm>
            <a:off x="9560127" y="1678476"/>
            <a:ext cx="1495833" cy="36979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ایستگاه هوا شناسی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D15A88-E6C9-E31E-D7EF-02247CF4F7E3}"/>
              </a:ext>
            </a:extLst>
          </p:cNvPr>
          <p:cNvSpPr/>
          <p:nvPr/>
        </p:nvSpPr>
        <p:spPr>
          <a:xfrm>
            <a:off x="5293417" y="1750259"/>
            <a:ext cx="998560" cy="358585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سرعت باد</a:t>
            </a:r>
          </a:p>
        </p:txBody>
      </p:sp>
      <p:pic>
        <p:nvPicPr>
          <p:cNvPr id="32" name="Picture 3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1FD55F89-3C1E-E217-5ADE-06905ABF1C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D72CB7D-847B-75A0-C67F-C20CF8382608}"/>
              </a:ext>
            </a:extLst>
          </p:cNvPr>
          <p:cNvSpPr/>
          <p:nvPr/>
        </p:nvSpPr>
        <p:spPr>
          <a:xfrm>
            <a:off x="4488890" y="2461121"/>
            <a:ext cx="5925409" cy="8690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FA79375-1F75-B38B-5604-F502B104F81F}"/>
              </a:ext>
            </a:extLst>
          </p:cNvPr>
          <p:cNvSpPr/>
          <p:nvPr/>
        </p:nvSpPr>
        <p:spPr>
          <a:xfrm>
            <a:off x="8525672" y="2719537"/>
            <a:ext cx="937121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دما 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367E026-080F-3FDE-7B5A-BE44D43E5792}"/>
              </a:ext>
            </a:extLst>
          </p:cNvPr>
          <p:cNvSpPr/>
          <p:nvPr/>
        </p:nvSpPr>
        <p:spPr>
          <a:xfrm>
            <a:off x="7451594" y="2713090"/>
            <a:ext cx="1020810" cy="3570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رطوبت نسبی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05BEEF6-2624-76D3-D69B-90B6C7427E23}"/>
              </a:ext>
            </a:extLst>
          </p:cNvPr>
          <p:cNvSpPr/>
          <p:nvPr/>
        </p:nvSpPr>
        <p:spPr>
          <a:xfrm>
            <a:off x="6383157" y="2719537"/>
            <a:ext cx="1020810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شدت نور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D5E9A5B-8B43-6F47-6336-87D91B2A3AA3}"/>
              </a:ext>
            </a:extLst>
          </p:cNvPr>
          <p:cNvSpPr/>
          <p:nvPr/>
        </p:nvSpPr>
        <p:spPr>
          <a:xfrm>
            <a:off x="9588469" y="2636984"/>
            <a:ext cx="1495833" cy="36979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میانگین داخل سالن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7BEBB85-2E5A-64E6-4425-17403EE1470C}"/>
              </a:ext>
            </a:extLst>
          </p:cNvPr>
          <p:cNvSpPr/>
          <p:nvPr/>
        </p:nvSpPr>
        <p:spPr>
          <a:xfrm>
            <a:off x="5293417" y="2719537"/>
            <a:ext cx="1035882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05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دی اکسید کربن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1D9D621-922C-8C60-7616-E5A814C63902}"/>
              </a:ext>
            </a:extLst>
          </p:cNvPr>
          <p:cNvSpPr/>
          <p:nvPr/>
        </p:nvSpPr>
        <p:spPr>
          <a:xfrm>
            <a:off x="4529983" y="3493937"/>
            <a:ext cx="5925409" cy="3158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توجه : می توان با انتخاب گزینه ذیل رابطه نمودارها را دو به دو هم مقایسه کرد</a:t>
            </a:r>
          </a:p>
        </p:txBody>
      </p:sp>
      <p:pic>
        <p:nvPicPr>
          <p:cNvPr id="24" name="Picture 23" descr="A computer screen with a gear and a chain&#10;&#10;AI-generated content may be incorrect.">
            <a:extLst>
              <a:ext uri="{FF2B5EF4-FFF2-40B4-BE49-F238E27FC236}">
                <a16:creationId xmlns:a16="http://schemas.microsoft.com/office/drawing/2014/main" id="{F2BDFDA6-DC71-8919-6A01-FE46D9859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38" y="4188211"/>
            <a:ext cx="1151032" cy="9080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02DF3B-ABE3-DF76-E67F-12132CE224B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354B70-D9F5-3420-BC23-774CEB01760B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8209B5B-83C4-0FDC-23CC-1270A583D6A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8" y="3455934"/>
            <a:ext cx="789677" cy="8173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112578-4F65-265F-7E68-A0068F1F7BF9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97C43E9-601F-B6E0-8F4C-C2B0CA6D6022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9259DB2-3BD8-90E9-8C81-38E09E3AEBAA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B2A9DE0-0987-DFA1-6CEE-B730F752B4F3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D2DD2B0-55AB-A162-6246-38656F1AB678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36C8131-0950-6D62-2421-85AF6BD3A082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C3BD6E4-E9A0-2B2A-E936-1956211EADAC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B7D371-29AB-018A-F4F3-273ECAC5070A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41" name="Picture 4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F1F2DF1-B8C7-E0E4-A127-75F3CD66E2ED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42" name="Picture 4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397F2E-0604-4A7C-56F1-291E4507EF6A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2EDD451-B8A9-E255-4974-42B7AB82445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45" name="Picture 44" descr="A black and white logo&#10;&#10;AI-generated content may be incorrect.">
            <a:extLst>
              <a:ext uri="{FF2B5EF4-FFF2-40B4-BE49-F238E27FC236}">
                <a16:creationId xmlns:a16="http://schemas.microsoft.com/office/drawing/2014/main" id="{AE25A434-50D0-7C26-FCF9-0DC740F7635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6EF53EC7-74D2-99E0-F345-92FC52BD97C8}"/>
              </a:ext>
            </a:extLst>
          </p:cNvPr>
          <p:cNvSpPr/>
          <p:nvPr/>
        </p:nvSpPr>
        <p:spPr>
          <a:xfrm>
            <a:off x="2804867" y="3493937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4E7F2-158A-6B25-0834-DEA8866E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D08E7984-72AE-83C5-D412-9B416ABB3629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381C49F-7BC2-1C3F-3D49-06F44DD94E3D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DD8EEA0-D853-3AE9-C7E7-15B7A7F91B2A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7053DC5-FEFD-3762-4801-40DFD2A02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CFD556-118C-4F12-11E4-458B94E962E8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E758D5-7F5C-A7E4-F2CA-B872542BF7F0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24634-017E-31BA-F923-222CDF28C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A3C59E-15C3-500B-9C80-7D8E94CE081A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D88EFC1-931F-4FD6-27A6-1BF582AC9504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50CC3C5-F02E-45FC-968A-CD6843C402D8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7498E513-98BF-AD6F-CFE5-0DEF8462CE47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بازبینی- اقلیم داخل سالن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13E567B-12AA-4159-8334-3903CD881800}"/>
              </a:ext>
            </a:extLst>
          </p:cNvPr>
          <p:cNvSpPr/>
          <p:nvPr/>
        </p:nvSpPr>
        <p:spPr>
          <a:xfrm>
            <a:off x="9546807" y="1197755"/>
            <a:ext cx="1495833" cy="36979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داده های لحظه ای</a:t>
            </a:r>
          </a:p>
        </p:txBody>
      </p:sp>
      <p:pic>
        <p:nvPicPr>
          <p:cNvPr id="32" name="Picture 3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20E46404-EDE0-3B84-724D-E6B046E3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581CF68-16FC-D248-8A18-F1CD19976669}"/>
              </a:ext>
            </a:extLst>
          </p:cNvPr>
          <p:cNvSpPr/>
          <p:nvPr/>
        </p:nvSpPr>
        <p:spPr>
          <a:xfrm>
            <a:off x="4250261" y="1085666"/>
            <a:ext cx="5175889" cy="3857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E605508-E04D-E69C-6FF2-21C61B1A0834}"/>
              </a:ext>
            </a:extLst>
          </p:cNvPr>
          <p:cNvSpPr/>
          <p:nvPr/>
        </p:nvSpPr>
        <p:spPr>
          <a:xfrm>
            <a:off x="7947160" y="1213996"/>
            <a:ext cx="937121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دما 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64D2AE2-C1D8-1270-EAA5-91549BA2F9A4}"/>
              </a:ext>
            </a:extLst>
          </p:cNvPr>
          <p:cNvSpPr/>
          <p:nvPr/>
        </p:nvSpPr>
        <p:spPr>
          <a:xfrm>
            <a:off x="6890723" y="1199198"/>
            <a:ext cx="1020810" cy="3570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رطوبت نسبی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5863721-90BB-A5BC-BE78-3DF895B5204F}"/>
              </a:ext>
            </a:extLst>
          </p:cNvPr>
          <p:cNvSpPr/>
          <p:nvPr/>
        </p:nvSpPr>
        <p:spPr>
          <a:xfrm>
            <a:off x="5834286" y="1205645"/>
            <a:ext cx="1020810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شدت نور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0DB80CD-0213-C90A-D40F-390E0F6CCB9B}"/>
              </a:ext>
            </a:extLst>
          </p:cNvPr>
          <p:cNvSpPr/>
          <p:nvPr/>
        </p:nvSpPr>
        <p:spPr>
          <a:xfrm>
            <a:off x="4752919" y="1202421"/>
            <a:ext cx="1035882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05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دی اکسید کربن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64049BE-F086-D352-AD67-23FFA6A256D5}"/>
              </a:ext>
            </a:extLst>
          </p:cNvPr>
          <p:cNvSpPr/>
          <p:nvPr/>
        </p:nvSpPr>
        <p:spPr>
          <a:xfrm>
            <a:off x="8092186" y="1734047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9F39BCB-1260-0115-0483-B712EF856531}"/>
              </a:ext>
            </a:extLst>
          </p:cNvPr>
          <p:cNvSpPr/>
          <p:nvPr/>
        </p:nvSpPr>
        <p:spPr>
          <a:xfrm>
            <a:off x="7077228" y="1735502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87D9C5F-3C38-7789-AE82-46571D756611}"/>
              </a:ext>
            </a:extLst>
          </p:cNvPr>
          <p:cNvSpPr/>
          <p:nvPr/>
        </p:nvSpPr>
        <p:spPr>
          <a:xfrm>
            <a:off x="6062270" y="1750750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3177F4D5-2D9A-99D6-1719-0DFF8512D60A}"/>
              </a:ext>
            </a:extLst>
          </p:cNvPr>
          <p:cNvSpPr/>
          <p:nvPr/>
        </p:nvSpPr>
        <p:spPr>
          <a:xfrm>
            <a:off x="4959342" y="1732079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5FA924A-F865-7D81-8BB9-BB1B12B98CC9}"/>
              </a:ext>
            </a:extLst>
          </p:cNvPr>
          <p:cNvSpPr/>
          <p:nvPr/>
        </p:nvSpPr>
        <p:spPr>
          <a:xfrm>
            <a:off x="8092186" y="2292970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737ECB0-BB41-AD95-EE4B-7B30F1BD9906}"/>
              </a:ext>
            </a:extLst>
          </p:cNvPr>
          <p:cNvSpPr/>
          <p:nvPr/>
        </p:nvSpPr>
        <p:spPr>
          <a:xfrm>
            <a:off x="7077228" y="229442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CA09622-B5F9-330E-5193-BD7DD811AAE3}"/>
              </a:ext>
            </a:extLst>
          </p:cNvPr>
          <p:cNvSpPr/>
          <p:nvPr/>
        </p:nvSpPr>
        <p:spPr>
          <a:xfrm>
            <a:off x="6062270" y="2309673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0D7AB3F-225F-FA3B-D4AA-2A67BA0170E0}"/>
              </a:ext>
            </a:extLst>
          </p:cNvPr>
          <p:cNvSpPr/>
          <p:nvPr/>
        </p:nvSpPr>
        <p:spPr>
          <a:xfrm>
            <a:off x="4959342" y="2291002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9D1E583-3BBC-1645-74C2-0526AC3FCDA0}"/>
              </a:ext>
            </a:extLst>
          </p:cNvPr>
          <p:cNvSpPr/>
          <p:nvPr/>
        </p:nvSpPr>
        <p:spPr>
          <a:xfrm>
            <a:off x="8087605" y="2858770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5BA5697-3BA0-E09D-3CF7-6B3F431E42DA}"/>
              </a:ext>
            </a:extLst>
          </p:cNvPr>
          <p:cNvSpPr/>
          <p:nvPr/>
        </p:nvSpPr>
        <p:spPr>
          <a:xfrm>
            <a:off x="7072647" y="286022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3085442-F631-3D98-2C3F-7FC75BDDAE0E}"/>
              </a:ext>
            </a:extLst>
          </p:cNvPr>
          <p:cNvSpPr/>
          <p:nvPr/>
        </p:nvSpPr>
        <p:spPr>
          <a:xfrm>
            <a:off x="6057689" y="2875473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EA5AD0D-FD5E-A9C1-A8DB-BA3C21028EE9}"/>
              </a:ext>
            </a:extLst>
          </p:cNvPr>
          <p:cNvSpPr/>
          <p:nvPr/>
        </p:nvSpPr>
        <p:spPr>
          <a:xfrm>
            <a:off x="4954761" y="2856802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0B338F9-CB0C-7A03-7613-CDD5F5C23A61}"/>
              </a:ext>
            </a:extLst>
          </p:cNvPr>
          <p:cNvSpPr/>
          <p:nvPr/>
        </p:nvSpPr>
        <p:spPr>
          <a:xfrm>
            <a:off x="8085393" y="3392480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EE92A2D-46B6-D16D-47BE-10BEB68CCCFD}"/>
              </a:ext>
            </a:extLst>
          </p:cNvPr>
          <p:cNvSpPr/>
          <p:nvPr/>
        </p:nvSpPr>
        <p:spPr>
          <a:xfrm>
            <a:off x="7070435" y="339393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0839D2F-E749-E665-F203-0AF0DBB5DC35}"/>
              </a:ext>
            </a:extLst>
          </p:cNvPr>
          <p:cNvSpPr/>
          <p:nvPr/>
        </p:nvSpPr>
        <p:spPr>
          <a:xfrm>
            <a:off x="6055477" y="3409183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F9350BD-C9EF-B498-3E3A-9FB97A9AF708}"/>
              </a:ext>
            </a:extLst>
          </p:cNvPr>
          <p:cNvSpPr/>
          <p:nvPr/>
        </p:nvSpPr>
        <p:spPr>
          <a:xfrm>
            <a:off x="4952549" y="3390512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18B8821-8F64-2BD8-FFE8-67A807244639}"/>
              </a:ext>
            </a:extLst>
          </p:cNvPr>
          <p:cNvSpPr/>
          <p:nvPr/>
        </p:nvSpPr>
        <p:spPr>
          <a:xfrm>
            <a:off x="8079771" y="3932732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42A7A7B-68CD-7A04-0187-AD13D532494A}"/>
              </a:ext>
            </a:extLst>
          </p:cNvPr>
          <p:cNvSpPr/>
          <p:nvPr/>
        </p:nvSpPr>
        <p:spPr>
          <a:xfrm>
            <a:off x="7064813" y="3934187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4D4D622-0D46-F547-D87A-A465816F0C58}"/>
              </a:ext>
            </a:extLst>
          </p:cNvPr>
          <p:cNvSpPr/>
          <p:nvPr/>
        </p:nvSpPr>
        <p:spPr>
          <a:xfrm>
            <a:off x="6049855" y="394943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E80221C-3E05-5C05-0556-2A899A7942D3}"/>
              </a:ext>
            </a:extLst>
          </p:cNvPr>
          <p:cNvSpPr/>
          <p:nvPr/>
        </p:nvSpPr>
        <p:spPr>
          <a:xfrm>
            <a:off x="4946927" y="393076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3CF3B39-608B-DAFD-BD19-B423CB765885}"/>
              </a:ext>
            </a:extLst>
          </p:cNvPr>
          <p:cNvSpPr/>
          <p:nvPr/>
        </p:nvSpPr>
        <p:spPr>
          <a:xfrm>
            <a:off x="8073350" y="4475882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749FF5C-4C03-E0F8-F28D-19010AC61473}"/>
              </a:ext>
            </a:extLst>
          </p:cNvPr>
          <p:cNvSpPr/>
          <p:nvPr/>
        </p:nvSpPr>
        <p:spPr>
          <a:xfrm>
            <a:off x="7058392" y="4477337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5690C5E-59A0-F711-0A5C-A62BA5CE9D9E}"/>
              </a:ext>
            </a:extLst>
          </p:cNvPr>
          <p:cNvSpPr/>
          <p:nvPr/>
        </p:nvSpPr>
        <p:spPr>
          <a:xfrm>
            <a:off x="6043434" y="44925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EE9E2FA-7B7B-344D-23AF-A72CA8C80537}"/>
              </a:ext>
            </a:extLst>
          </p:cNvPr>
          <p:cNvSpPr/>
          <p:nvPr/>
        </p:nvSpPr>
        <p:spPr>
          <a:xfrm>
            <a:off x="4940506" y="447391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16CF2E-A3AB-66C0-3525-BA9DFE87DBB0}"/>
              </a:ext>
            </a:extLst>
          </p:cNvPr>
          <p:cNvSpPr/>
          <p:nvPr/>
        </p:nvSpPr>
        <p:spPr>
          <a:xfrm>
            <a:off x="8923152" y="1710049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7A6FE12-A9B3-9F73-45FE-7C738B33D0CA}"/>
              </a:ext>
            </a:extLst>
          </p:cNvPr>
          <p:cNvSpPr/>
          <p:nvPr/>
        </p:nvSpPr>
        <p:spPr>
          <a:xfrm>
            <a:off x="8922789" y="2249746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2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76334B0-7FFA-C52A-6FA0-FB78ECE2DDC8}"/>
              </a:ext>
            </a:extLst>
          </p:cNvPr>
          <p:cNvSpPr/>
          <p:nvPr/>
        </p:nvSpPr>
        <p:spPr>
          <a:xfrm>
            <a:off x="8922789" y="2793280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A1D3ECB-50CA-7C4C-748A-9A52FD036CC2}"/>
              </a:ext>
            </a:extLst>
          </p:cNvPr>
          <p:cNvSpPr/>
          <p:nvPr/>
        </p:nvSpPr>
        <p:spPr>
          <a:xfrm>
            <a:off x="8922789" y="3353578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5CFAD1E-5174-D55F-698D-7FDB41A6AF47}"/>
              </a:ext>
            </a:extLst>
          </p:cNvPr>
          <p:cNvSpPr/>
          <p:nvPr/>
        </p:nvSpPr>
        <p:spPr>
          <a:xfrm>
            <a:off x="8922789" y="3907341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5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900D7F4-57F7-2FF0-EE79-3C1801EFCF30}"/>
              </a:ext>
            </a:extLst>
          </p:cNvPr>
          <p:cNvSpPr/>
          <p:nvPr/>
        </p:nvSpPr>
        <p:spPr>
          <a:xfrm>
            <a:off x="8922789" y="4414906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2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7F0D48-8A79-E359-F538-1C120E0F2111}"/>
              </a:ext>
            </a:extLst>
          </p:cNvPr>
          <p:cNvSpPr/>
          <p:nvPr/>
        </p:nvSpPr>
        <p:spPr>
          <a:xfrm>
            <a:off x="10487444" y="1743117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C2E00568-F18F-62B6-46A2-BF0AF2678E86}"/>
              </a:ext>
            </a:extLst>
          </p:cNvPr>
          <p:cNvSpPr/>
          <p:nvPr/>
        </p:nvSpPr>
        <p:spPr>
          <a:xfrm>
            <a:off x="10809035" y="179278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8A4BA8A-42FC-CBD0-0195-2D7E3C533973}"/>
              </a:ext>
            </a:extLst>
          </p:cNvPr>
          <p:cNvSpPr/>
          <p:nvPr/>
        </p:nvSpPr>
        <p:spPr>
          <a:xfrm>
            <a:off x="10487081" y="228281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AB89AAD-621C-268C-0AD0-3F267EA9142D}"/>
              </a:ext>
            </a:extLst>
          </p:cNvPr>
          <p:cNvSpPr/>
          <p:nvPr/>
        </p:nvSpPr>
        <p:spPr>
          <a:xfrm>
            <a:off x="10808672" y="233248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EE1F7C4-2F5A-61F4-B50F-5E1A5987B14F}"/>
              </a:ext>
            </a:extLst>
          </p:cNvPr>
          <p:cNvSpPr/>
          <p:nvPr/>
        </p:nvSpPr>
        <p:spPr>
          <a:xfrm>
            <a:off x="10487081" y="2826348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0E331C6C-59DF-009F-4AD6-AE8C3ACC8CE0}"/>
              </a:ext>
            </a:extLst>
          </p:cNvPr>
          <p:cNvSpPr/>
          <p:nvPr/>
        </p:nvSpPr>
        <p:spPr>
          <a:xfrm>
            <a:off x="10808672" y="287601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CB3687A-4CE2-297F-64F9-7C51BA9A85C5}"/>
              </a:ext>
            </a:extLst>
          </p:cNvPr>
          <p:cNvSpPr/>
          <p:nvPr/>
        </p:nvSpPr>
        <p:spPr>
          <a:xfrm>
            <a:off x="10487081" y="338664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093E517D-E58A-675B-CE49-E151DE6B9A3E}"/>
              </a:ext>
            </a:extLst>
          </p:cNvPr>
          <p:cNvSpPr/>
          <p:nvPr/>
        </p:nvSpPr>
        <p:spPr>
          <a:xfrm>
            <a:off x="10808672" y="343631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F7B853B-DCBB-45D9-FE2B-244A4A8C1510}"/>
              </a:ext>
            </a:extLst>
          </p:cNvPr>
          <p:cNvSpPr/>
          <p:nvPr/>
        </p:nvSpPr>
        <p:spPr>
          <a:xfrm>
            <a:off x="10487081" y="3940409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44BCF109-7A6A-2653-E76F-BB1E797D383F}"/>
              </a:ext>
            </a:extLst>
          </p:cNvPr>
          <p:cNvSpPr/>
          <p:nvPr/>
        </p:nvSpPr>
        <p:spPr>
          <a:xfrm>
            <a:off x="10808672" y="399008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ACEF14B-A957-ECD7-CAF7-DBCF97F52378}"/>
              </a:ext>
            </a:extLst>
          </p:cNvPr>
          <p:cNvSpPr/>
          <p:nvPr/>
        </p:nvSpPr>
        <p:spPr>
          <a:xfrm>
            <a:off x="10487081" y="444797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A6B6AFBC-18F1-FD0A-CEDE-D581FA937ADF}"/>
              </a:ext>
            </a:extLst>
          </p:cNvPr>
          <p:cNvSpPr/>
          <p:nvPr/>
        </p:nvSpPr>
        <p:spPr>
          <a:xfrm>
            <a:off x="10808672" y="449764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FE3BF9AB-1632-AA6E-790C-4A8D4B91C7FF}"/>
              </a:ext>
            </a:extLst>
          </p:cNvPr>
          <p:cNvSpPr/>
          <p:nvPr/>
        </p:nvSpPr>
        <p:spPr>
          <a:xfrm>
            <a:off x="9574220" y="5062530"/>
            <a:ext cx="419581" cy="3811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87" name="Picture 86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B3E12897-A4D1-92F9-223A-FC775396B2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26088" y="4888299"/>
            <a:ext cx="492635" cy="749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845BC-1864-5CDB-0768-7FFDBF0B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038154-90C0-7A59-7800-5125F98A521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38B359D3-332E-9BC0-2C35-88E51D7650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8" y="3455934"/>
            <a:ext cx="789677" cy="8173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26A349-F551-46AD-9E24-0CC0D8E589B5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F0BD07E-A4A9-990F-81DE-4E06427C3153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77D2AC-DED7-F2F7-8A84-A97DA1DD0FFC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2ED42A-C0D2-EF70-9420-1084D2A78492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846B545-7EAC-23AF-1423-C0C2861A47F7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6FD559F-B869-7E6D-A053-7F10E03E04F5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4F72D0E-DDBD-C102-8EC1-71DA2F12FAA9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990652F-B19A-9E19-7C1D-B9F4B370A026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41808B0-4AF7-22CC-27BC-3B2082EC76B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4" name="Picture 3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726935C-0696-ACEE-E10F-2BF26EF967B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5" name="Picture 3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DFF7E21-ADD6-EB74-2E37-780C704EC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6" name="Picture 35" descr="A black and white logo&#10;&#10;AI-generated content may be incorrect.">
            <a:extLst>
              <a:ext uri="{FF2B5EF4-FFF2-40B4-BE49-F238E27FC236}">
                <a16:creationId xmlns:a16="http://schemas.microsoft.com/office/drawing/2014/main" id="{B5210AF0-CD49-BE1A-7968-502F5290AE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ACCF2CD3-94E8-B24D-0CA9-A0709E05143F}"/>
              </a:ext>
            </a:extLst>
          </p:cNvPr>
          <p:cNvSpPr/>
          <p:nvPr/>
        </p:nvSpPr>
        <p:spPr>
          <a:xfrm>
            <a:off x="2804867" y="3493937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0DA10-89FF-A575-B29E-E3A3B1BD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D64E27B5-0E09-623B-1DA3-13FBD3C73062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864EA543-2321-B650-EEB9-D2F3CCCBC67B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2AF38384-46FE-6F5E-0886-6607A1FFBE38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E5A3F0D-292D-1E95-1E49-84F7513DF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773880-4308-67A0-6A0B-AAF574343835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AD15B0-A44B-7F36-890D-E8911CDF37B7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486BC-76A7-0E37-16B7-AE2BD54F3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F05D79-CD6D-E676-D467-1CBE41B20631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2709933B-4E07-8430-934F-7E0D40EC00FD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20ABABA-117C-FF0B-4A62-1073341B225D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7F74190C-2135-BF72-1993-5B2070610C34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بازبینی- اقلیم داخل سالن</a:t>
            </a:r>
          </a:p>
        </p:txBody>
      </p:sp>
      <p:pic>
        <p:nvPicPr>
          <p:cNvPr id="32" name="Picture 3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EFF93087-9286-D473-9CBC-1EB1F5D83C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29C64E-D030-770F-DDFD-CD8DA0986392}"/>
              </a:ext>
            </a:extLst>
          </p:cNvPr>
          <p:cNvSpPr/>
          <p:nvPr/>
        </p:nvSpPr>
        <p:spPr>
          <a:xfrm>
            <a:off x="3436552" y="1085667"/>
            <a:ext cx="8117780" cy="3857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922EC73-DD75-D0E9-61CD-0505B0CADE04}"/>
              </a:ext>
            </a:extLst>
          </p:cNvPr>
          <p:cNvSpPr/>
          <p:nvPr/>
        </p:nvSpPr>
        <p:spPr>
          <a:xfrm>
            <a:off x="9627622" y="1211161"/>
            <a:ext cx="1593297" cy="347775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دما  حداکثر و حداقل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C9FE9D4-0243-54DB-E662-F15EA76E09D8}"/>
              </a:ext>
            </a:extLst>
          </p:cNvPr>
          <p:cNvSpPr/>
          <p:nvPr/>
        </p:nvSpPr>
        <p:spPr>
          <a:xfrm>
            <a:off x="10707758" y="174034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F4C6C03-5075-0DBB-C8E3-D7A23DC40782}"/>
              </a:ext>
            </a:extLst>
          </p:cNvPr>
          <p:cNvSpPr/>
          <p:nvPr/>
        </p:nvSpPr>
        <p:spPr>
          <a:xfrm>
            <a:off x="9492988" y="174034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73B1FB8-6AFD-30A4-DB46-0BD189603B57}"/>
              </a:ext>
            </a:extLst>
          </p:cNvPr>
          <p:cNvSpPr/>
          <p:nvPr/>
        </p:nvSpPr>
        <p:spPr>
          <a:xfrm>
            <a:off x="11368458" y="1743819"/>
            <a:ext cx="602742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50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050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زون</a:t>
            </a:r>
            <a:endParaRPr lang="fa-IR" sz="105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C6172730-8DA9-36F9-A6DD-F977F0DBBA89}"/>
              </a:ext>
            </a:extLst>
          </p:cNvPr>
          <p:cNvSpPr/>
          <p:nvPr/>
        </p:nvSpPr>
        <p:spPr>
          <a:xfrm>
            <a:off x="11748181" y="17697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21B45A-9B0E-F954-5745-7E8663969F3E}"/>
              </a:ext>
            </a:extLst>
          </p:cNvPr>
          <p:cNvSpPr/>
          <p:nvPr/>
        </p:nvSpPr>
        <p:spPr>
          <a:xfrm>
            <a:off x="10104472" y="1741686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27DF7B-BBE1-9C2D-CA85-2B9E298E1D25}"/>
              </a:ext>
            </a:extLst>
          </p:cNvPr>
          <p:cNvSpPr/>
          <p:nvPr/>
        </p:nvSpPr>
        <p:spPr>
          <a:xfrm>
            <a:off x="9697430" y="1493376"/>
            <a:ext cx="1495833" cy="1848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5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24                48                72   h</a:t>
            </a:r>
            <a:endParaRPr lang="fa-IR" sz="105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CB127D-CAC3-E285-423A-931C46C7E85D}"/>
              </a:ext>
            </a:extLst>
          </p:cNvPr>
          <p:cNvSpPr/>
          <p:nvPr/>
        </p:nvSpPr>
        <p:spPr>
          <a:xfrm>
            <a:off x="7741957" y="1198527"/>
            <a:ext cx="1593297" cy="347775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رطوبت حداکثر و حداقل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661B88-80F9-728D-16AB-2956FA40D1E5}"/>
              </a:ext>
            </a:extLst>
          </p:cNvPr>
          <p:cNvSpPr/>
          <p:nvPr/>
        </p:nvSpPr>
        <p:spPr>
          <a:xfrm>
            <a:off x="8822093" y="172771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A1D420-C0F4-6532-E536-7AAC4258EE6D}"/>
              </a:ext>
            </a:extLst>
          </p:cNvPr>
          <p:cNvSpPr/>
          <p:nvPr/>
        </p:nvSpPr>
        <p:spPr>
          <a:xfrm>
            <a:off x="7607323" y="172771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9B26EE7-0EC7-D4C4-E44F-95EB86E36515}"/>
              </a:ext>
            </a:extLst>
          </p:cNvPr>
          <p:cNvSpPr/>
          <p:nvPr/>
        </p:nvSpPr>
        <p:spPr>
          <a:xfrm>
            <a:off x="8218807" y="1729052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FA8BC91-5C7F-1AEE-4335-A3AB33CD50D2}"/>
              </a:ext>
            </a:extLst>
          </p:cNvPr>
          <p:cNvSpPr/>
          <p:nvPr/>
        </p:nvSpPr>
        <p:spPr>
          <a:xfrm>
            <a:off x="7811765" y="1480742"/>
            <a:ext cx="1495833" cy="1848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5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24                48                72   h</a:t>
            </a:r>
            <a:endParaRPr lang="fa-IR" sz="105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C021E1-4EE4-5783-D2A7-D13274E43A5D}"/>
              </a:ext>
            </a:extLst>
          </p:cNvPr>
          <p:cNvSpPr/>
          <p:nvPr/>
        </p:nvSpPr>
        <p:spPr>
          <a:xfrm>
            <a:off x="5861835" y="1198527"/>
            <a:ext cx="1593297" cy="347775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نور حداکثر و حداقل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21CA62-16BD-1031-B81B-BEFD861C9866}"/>
              </a:ext>
            </a:extLst>
          </p:cNvPr>
          <p:cNvSpPr/>
          <p:nvPr/>
        </p:nvSpPr>
        <p:spPr>
          <a:xfrm>
            <a:off x="6941971" y="172771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2C66942-8ABB-C69A-9143-079B81A5AD04}"/>
              </a:ext>
            </a:extLst>
          </p:cNvPr>
          <p:cNvSpPr/>
          <p:nvPr/>
        </p:nvSpPr>
        <p:spPr>
          <a:xfrm>
            <a:off x="5727201" y="172771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F7CCFE-D8B8-3037-A96E-640F74011E30}"/>
              </a:ext>
            </a:extLst>
          </p:cNvPr>
          <p:cNvSpPr/>
          <p:nvPr/>
        </p:nvSpPr>
        <p:spPr>
          <a:xfrm>
            <a:off x="6338685" y="1729052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E618A9-031E-25EE-1E18-9E142F89DFF7}"/>
              </a:ext>
            </a:extLst>
          </p:cNvPr>
          <p:cNvSpPr/>
          <p:nvPr/>
        </p:nvSpPr>
        <p:spPr>
          <a:xfrm>
            <a:off x="5931643" y="1480742"/>
            <a:ext cx="1495833" cy="1848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5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24                48                72   h</a:t>
            </a:r>
            <a:endParaRPr lang="fa-IR" sz="105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7FD2A02-1781-6C3F-0254-807B72BDF652}"/>
              </a:ext>
            </a:extLst>
          </p:cNvPr>
          <p:cNvSpPr/>
          <p:nvPr/>
        </p:nvSpPr>
        <p:spPr>
          <a:xfrm>
            <a:off x="3976170" y="1182991"/>
            <a:ext cx="1593297" cy="347775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</a:t>
            </a:r>
            <a:r>
              <a:rPr lang="en-US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CO</a:t>
            </a:r>
            <a:r>
              <a:rPr lang="en-US" sz="8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2</a:t>
            </a:r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حداکثر و حداقل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</a:t>
            </a:r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BE65140-CE1B-1875-2294-3C793CBC4472}"/>
              </a:ext>
            </a:extLst>
          </p:cNvPr>
          <p:cNvSpPr/>
          <p:nvPr/>
        </p:nvSpPr>
        <p:spPr>
          <a:xfrm>
            <a:off x="5056306" y="171217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9CDC1C-AFC2-1972-F63A-151CDE495E7C}"/>
              </a:ext>
            </a:extLst>
          </p:cNvPr>
          <p:cNvSpPr/>
          <p:nvPr/>
        </p:nvSpPr>
        <p:spPr>
          <a:xfrm>
            <a:off x="3841536" y="171217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05E5D80-DBC2-C927-DBDC-D6F9FBDFD71E}"/>
              </a:ext>
            </a:extLst>
          </p:cNvPr>
          <p:cNvSpPr/>
          <p:nvPr/>
        </p:nvSpPr>
        <p:spPr>
          <a:xfrm>
            <a:off x="4453020" y="1713516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7ECAEA0-A100-E6E0-38D2-DF2B1F76D438}"/>
              </a:ext>
            </a:extLst>
          </p:cNvPr>
          <p:cNvSpPr/>
          <p:nvPr/>
        </p:nvSpPr>
        <p:spPr>
          <a:xfrm>
            <a:off x="4045978" y="1465206"/>
            <a:ext cx="1495833" cy="18489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105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24                48                72   h</a:t>
            </a:r>
            <a:endParaRPr lang="fa-IR" sz="105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AA091E-E6BC-1947-9599-3507540E070A}"/>
              </a:ext>
            </a:extLst>
          </p:cNvPr>
          <p:cNvCxnSpPr>
            <a:cxnSpLocks/>
          </p:cNvCxnSpPr>
          <p:nvPr/>
        </p:nvCxnSpPr>
        <p:spPr>
          <a:xfrm flipH="1">
            <a:off x="10892314" y="174168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F7CA2C-501C-E0EA-606B-4010D5808F7B}"/>
              </a:ext>
            </a:extLst>
          </p:cNvPr>
          <p:cNvCxnSpPr>
            <a:cxnSpLocks/>
          </p:cNvCxnSpPr>
          <p:nvPr/>
        </p:nvCxnSpPr>
        <p:spPr>
          <a:xfrm flipH="1">
            <a:off x="10293523" y="174034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AD07FC-6C3B-5BFD-2FB8-301384B70042}"/>
              </a:ext>
            </a:extLst>
          </p:cNvPr>
          <p:cNvCxnSpPr>
            <a:cxnSpLocks/>
          </p:cNvCxnSpPr>
          <p:nvPr/>
        </p:nvCxnSpPr>
        <p:spPr>
          <a:xfrm flipH="1">
            <a:off x="9668756" y="173304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FF60E4F-E631-7D7C-1879-C255CA2E7F64}"/>
              </a:ext>
            </a:extLst>
          </p:cNvPr>
          <p:cNvCxnSpPr>
            <a:cxnSpLocks/>
          </p:cNvCxnSpPr>
          <p:nvPr/>
        </p:nvCxnSpPr>
        <p:spPr>
          <a:xfrm flipH="1">
            <a:off x="8989666" y="173304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03EF1CC-C1BF-CCA2-5C05-DF334C1390A2}"/>
              </a:ext>
            </a:extLst>
          </p:cNvPr>
          <p:cNvCxnSpPr>
            <a:cxnSpLocks/>
          </p:cNvCxnSpPr>
          <p:nvPr/>
        </p:nvCxnSpPr>
        <p:spPr>
          <a:xfrm flipH="1">
            <a:off x="8410058" y="1720117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A2242D-EB40-BEEE-23E0-8172B92C09C6}"/>
              </a:ext>
            </a:extLst>
          </p:cNvPr>
          <p:cNvCxnSpPr>
            <a:cxnSpLocks/>
          </p:cNvCxnSpPr>
          <p:nvPr/>
        </p:nvCxnSpPr>
        <p:spPr>
          <a:xfrm flipH="1">
            <a:off x="7766157" y="172271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CA38636-518C-062A-1AD6-BBCCD5375801}"/>
              </a:ext>
            </a:extLst>
          </p:cNvPr>
          <p:cNvCxnSpPr>
            <a:cxnSpLocks/>
          </p:cNvCxnSpPr>
          <p:nvPr/>
        </p:nvCxnSpPr>
        <p:spPr>
          <a:xfrm flipH="1">
            <a:off x="7131527" y="173304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F13558-DDAF-49BA-1569-3CA78F1E692C}"/>
              </a:ext>
            </a:extLst>
          </p:cNvPr>
          <p:cNvCxnSpPr>
            <a:cxnSpLocks/>
          </p:cNvCxnSpPr>
          <p:nvPr/>
        </p:nvCxnSpPr>
        <p:spPr>
          <a:xfrm flipH="1">
            <a:off x="6509853" y="174034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B455FDC-DAAE-BCED-9AFC-0104976E1DF3}"/>
              </a:ext>
            </a:extLst>
          </p:cNvPr>
          <p:cNvCxnSpPr>
            <a:cxnSpLocks/>
          </p:cNvCxnSpPr>
          <p:nvPr/>
        </p:nvCxnSpPr>
        <p:spPr>
          <a:xfrm flipH="1">
            <a:off x="5884813" y="174034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76F841-56F8-9A55-05FC-16A362F7EB97}"/>
              </a:ext>
            </a:extLst>
          </p:cNvPr>
          <p:cNvCxnSpPr>
            <a:cxnSpLocks/>
          </p:cNvCxnSpPr>
          <p:nvPr/>
        </p:nvCxnSpPr>
        <p:spPr>
          <a:xfrm flipH="1">
            <a:off x="5223317" y="1721257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6DF629-D2D8-864A-F2AC-F9E379354ABD}"/>
              </a:ext>
            </a:extLst>
          </p:cNvPr>
          <p:cNvCxnSpPr>
            <a:cxnSpLocks/>
          </p:cNvCxnSpPr>
          <p:nvPr/>
        </p:nvCxnSpPr>
        <p:spPr>
          <a:xfrm flipH="1">
            <a:off x="4608870" y="1705721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42A97DD-9ECD-0FB9-5B91-5FBDA1D997A6}"/>
              </a:ext>
            </a:extLst>
          </p:cNvPr>
          <p:cNvCxnSpPr>
            <a:cxnSpLocks/>
          </p:cNvCxnSpPr>
          <p:nvPr/>
        </p:nvCxnSpPr>
        <p:spPr>
          <a:xfrm flipH="1">
            <a:off x="3999882" y="1723959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777886F-241A-DB71-636D-17C7B6FD1A12}"/>
              </a:ext>
            </a:extLst>
          </p:cNvPr>
          <p:cNvSpPr/>
          <p:nvPr/>
        </p:nvSpPr>
        <p:spPr>
          <a:xfrm>
            <a:off x="10707758" y="219962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A2F4E6A-0AA6-651F-3FDC-DE02C963941D}"/>
              </a:ext>
            </a:extLst>
          </p:cNvPr>
          <p:cNvSpPr/>
          <p:nvPr/>
        </p:nvSpPr>
        <p:spPr>
          <a:xfrm>
            <a:off x="9492988" y="219962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46026AF-363B-3F0A-A4A1-DAC64FD15CE7}"/>
              </a:ext>
            </a:extLst>
          </p:cNvPr>
          <p:cNvSpPr/>
          <p:nvPr/>
        </p:nvSpPr>
        <p:spPr>
          <a:xfrm>
            <a:off x="11368458" y="2203098"/>
            <a:ext cx="602742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50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050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زون</a:t>
            </a:r>
            <a:endParaRPr lang="fa-IR" sz="105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4B429A52-7F28-7B2A-D69B-1E3018769943}"/>
              </a:ext>
            </a:extLst>
          </p:cNvPr>
          <p:cNvSpPr/>
          <p:nvPr/>
        </p:nvSpPr>
        <p:spPr>
          <a:xfrm>
            <a:off x="11748181" y="222900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289EEA0-D765-414B-FC5B-6D9121D4424C}"/>
              </a:ext>
            </a:extLst>
          </p:cNvPr>
          <p:cNvSpPr/>
          <p:nvPr/>
        </p:nvSpPr>
        <p:spPr>
          <a:xfrm>
            <a:off x="10104472" y="220096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61CD434-77B6-970E-5437-6CB9B3D3BB88}"/>
              </a:ext>
            </a:extLst>
          </p:cNvPr>
          <p:cNvSpPr/>
          <p:nvPr/>
        </p:nvSpPr>
        <p:spPr>
          <a:xfrm>
            <a:off x="8822093" y="2186990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4CAE39B-F916-E005-B9AD-70AA7B2E77D4}"/>
              </a:ext>
            </a:extLst>
          </p:cNvPr>
          <p:cNvSpPr/>
          <p:nvPr/>
        </p:nvSpPr>
        <p:spPr>
          <a:xfrm>
            <a:off x="7607323" y="2186990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D9C1DCD-1C83-9381-DFCC-B396CBDC106B}"/>
              </a:ext>
            </a:extLst>
          </p:cNvPr>
          <p:cNvSpPr/>
          <p:nvPr/>
        </p:nvSpPr>
        <p:spPr>
          <a:xfrm>
            <a:off x="8218807" y="218833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4C2CD04-3E56-0C38-6304-EE7E735C7407}"/>
              </a:ext>
            </a:extLst>
          </p:cNvPr>
          <p:cNvSpPr/>
          <p:nvPr/>
        </p:nvSpPr>
        <p:spPr>
          <a:xfrm>
            <a:off x="6941971" y="2186990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DB9F0ED-6A4E-6587-0FE8-F67E154424A7}"/>
              </a:ext>
            </a:extLst>
          </p:cNvPr>
          <p:cNvSpPr/>
          <p:nvPr/>
        </p:nvSpPr>
        <p:spPr>
          <a:xfrm>
            <a:off x="5727201" y="2186990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096975E-00C0-62F1-569D-0F1808AEC25E}"/>
              </a:ext>
            </a:extLst>
          </p:cNvPr>
          <p:cNvSpPr/>
          <p:nvPr/>
        </p:nvSpPr>
        <p:spPr>
          <a:xfrm>
            <a:off x="6338685" y="218833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6D5FE63-7241-023F-F838-EE7EC5C631FE}"/>
              </a:ext>
            </a:extLst>
          </p:cNvPr>
          <p:cNvSpPr/>
          <p:nvPr/>
        </p:nvSpPr>
        <p:spPr>
          <a:xfrm>
            <a:off x="5056306" y="217145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176E3D2-85AA-A379-D883-9C1635D62184}"/>
              </a:ext>
            </a:extLst>
          </p:cNvPr>
          <p:cNvSpPr/>
          <p:nvPr/>
        </p:nvSpPr>
        <p:spPr>
          <a:xfrm>
            <a:off x="3841536" y="217145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97BA1FF-29F5-82D2-7235-6A0B7EAD1630}"/>
              </a:ext>
            </a:extLst>
          </p:cNvPr>
          <p:cNvSpPr/>
          <p:nvPr/>
        </p:nvSpPr>
        <p:spPr>
          <a:xfrm>
            <a:off x="4453020" y="217279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673B3E1-6647-F53D-5830-648D2720F245}"/>
              </a:ext>
            </a:extLst>
          </p:cNvPr>
          <p:cNvCxnSpPr>
            <a:cxnSpLocks/>
          </p:cNvCxnSpPr>
          <p:nvPr/>
        </p:nvCxnSpPr>
        <p:spPr>
          <a:xfrm flipH="1">
            <a:off x="10892314" y="220096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6615855-9B19-6746-86C9-6FE907A4ACE5}"/>
              </a:ext>
            </a:extLst>
          </p:cNvPr>
          <p:cNvCxnSpPr>
            <a:cxnSpLocks/>
          </p:cNvCxnSpPr>
          <p:nvPr/>
        </p:nvCxnSpPr>
        <p:spPr>
          <a:xfrm flipH="1">
            <a:off x="10293523" y="2199624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AC519F-AB72-2748-3E2F-05894741DB8D}"/>
              </a:ext>
            </a:extLst>
          </p:cNvPr>
          <p:cNvCxnSpPr>
            <a:cxnSpLocks/>
          </p:cNvCxnSpPr>
          <p:nvPr/>
        </p:nvCxnSpPr>
        <p:spPr>
          <a:xfrm flipH="1">
            <a:off x="9668756" y="2192324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BAD1D98-9705-B877-D593-EA4206E2C272}"/>
              </a:ext>
            </a:extLst>
          </p:cNvPr>
          <p:cNvCxnSpPr>
            <a:cxnSpLocks/>
          </p:cNvCxnSpPr>
          <p:nvPr/>
        </p:nvCxnSpPr>
        <p:spPr>
          <a:xfrm flipH="1">
            <a:off x="8989666" y="2192324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A988505-7507-0A19-75EB-CE5A3C283A3E}"/>
              </a:ext>
            </a:extLst>
          </p:cNvPr>
          <p:cNvCxnSpPr>
            <a:cxnSpLocks/>
          </p:cNvCxnSpPr>
          <p:nvPr/>
        </p:nvCxnSpPr>
        <p:spPr>
          <a:xfrm flipH="1">
            <a:off x="8410058" y="217939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F37F5BD-AEB7-F4BA-503E-222EC8471336}"/>
              </a:ext>
            </a:extLst>
          </p:cNvPr>
          <p:cNvCxnSpPr>
            <a:cxnSpLocks/>
          </p:cNvCxnSpPr>
          <p:nvPr/>
        </p:nvCxnSpPr>
        <p:spPr>
          <a:xfrm flipH="1">
            <a:off x="7766157" y="218199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E567CBA-4DF3-93AF-7AD1-1CA17402C5BA}"/>
              </a:ext>
            </a:extLst>
          </p:cNvPr>
          <p:cNvCxnSpPr>
            <a:cxnSpLocks/>
          </p:cNvCxnSpPr>
          <p:nvPr/>
        </p:nvCxnSpPr>
        <p:spPr>
          <a:xfrm flipH="1">
            <a:off x="7131527" y="2192324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811719C-9253-8314-40B0-CB52D97A80EC}"/>
              </a:ext>
            </a:extLst>
          </p:cNvPr>
          <p:cNvCxnSpPr>
            <a:cxnSpLocks/>
          </p:cNvCxnSpPr>
          <p:nvPr/>
        </p:nvCxnSpPr>
        <p:spPr>
          <a:xfrm flipH="1">
            <a:off x="6509853" y="2199624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2DB2C1A-4025-7CDB-8D6F-0100DE7C825D}"/>
              </a:ext>
            </a:extLst>
          </p:cNvPr>
          <p:cNvCxnSpPr>
            <a:cxnSpLocks/>
          </p:cNvCxnSpPr>
          <p:nvPr/>
        </p:nvCxnSpPr>
        <p:spPr>
          <a:xfrm flipH="1">
            <a:off x="5884813" y="2199624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9BBF877-0FE4-D954-3C98-A7F45D84DB93}"/>
              </a:ext>
            </a:extLst>
          </p:cNvPr>
          <p:cNvCxnSpPr>
            <a:cxnSpLocks/>
          </p:cNvCxnSpPr>
          <p:nvPr/>
        </p:nvCxnSpPr>
        <p:spPr>
          <a:xfrm flipH="1">
            <a:off x="5223317" y="218053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83FC5D4-7CD0-3AF5-81E1-8F4ABEA308F2}"/>
              </a:ext>
            </a:extLst>
          </p:cNvPr>
          <p:cNvCxnSpPr>
            <a:cxnSpLocks/>
          </p:cNvCxnSpPr>
          <p:nvPr/>
        </p:nvCxnSpPr>
        <p:spPr>
          <a:xfrm flipH="1">
            <a:off x="4608870" y="2165000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365F0DE-7A9D-0553-A384-AF7953F9FAC8}"/>
              </a:ext>
            </a:extLst>
          </p:cNvPr>
          <p:cNvCxnSpPr>
            <a:cxnSpLocks/>
          </p:cNvCxnSpPr>
          <p:nvPr/>
        </p:nvCxnSpPr>
        <p:spPr>
          <a:xfrm flipH="1">
            <a:off x="3999882" y="218323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5F7841B-E330-617F-1CA9-CD1F67B98775}"/>
              </a:ext>
            </a:extLst>
          </p:cNvPr>
          <p:cNvSpPr/>
          <p:nvPr/>
        </p:nvSpPr>
        <p:spPr>
          <a:xfrm>
            <a:off x="10707758" y="2688908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D2EB4E4-069B-4B25-8CAD-AE9E37060FBA}"/>
              </a:ext>
            </a:extLst>
          </p:cNvPr>
          <p:cNvSpPr/>
          <p:nvPr/>
        </p:nvSpPr>
        <p:spPr>
          <a:xfrm>
            <a:off x="9492988" y="2688908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7F1B26F9-EC13-834B-CDC2-F667A7FD3BC0}"/>
              </a:ext>
            </a:extLst>
          </p:cNvPr>
          <p:cNvSpPr/>
          <p:nvPr/>
        </p:nvSpPr>
        <p:spPr>
          <a:xfrm>
            <a:off x="11368458" y="2692382"/>
            <a:ext cx="602742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50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050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زون</a:t>
            </a:r>
            <a:endParaRPr lang="fa-IR" sz="105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2E1E1B7F-4278-BE7D-D673-15ECCF47371B}"/>
              </a:ext>
            </a:extLst>
          </p:cNvPr>
          <p:cNvSpPr/>
          <p:nvPr/>
        </p:nvSpPr>
        <p:spPr>
          <a:xfrm>
            <a:off x="11748181" y="271828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5A9A162-0528-E0AD-7FC9-1FEF95347E82}"/>
              </a:ext>
            </a:extLst>
          </p:cNvPr>
          <p:cNvSpPr/>
          <p:nvPr/>
        </p:nvSpPr>
        <p:spPr>
          <a:xfrm>
            <a:off x="10104472" y="2690249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3C7ECACA-5C48-CBE7-92EB-7DB0BEB780F3}"/>
              </a:ext>
            </a:extLst>
          </p:cNvPr>
          <p:cNvSpPr/>
          <p:nvPr/>
        </p:nvSpPr>
        <p:spPr>
          <a:xfrm>
            <a:off x="8822093" y="267627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B6A5064-E5E0-E063-4089-8FBD218A547A}"/>
              </a:ext>
            </a:extLst>
          </p:cNvPr>
          <p:cNvSpPr/>
          <p:nvPr/>
        </p:nvSpPr>
        <p:spPr>
          <a:xfrm>
            <a:off x="7607323" y="267627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5CB33A2-E1B7-2776-8A3F-3238E3D89F53}"/>
              </a:ext>
            </a:extLst>
          </p:cNvPr>
          <p:cNvSpPr/>
          <p:nvPr/>
        </p:nvSpPr>
        <p:spPr>
          <a:xfrm>
            <a:off x="8218807" y="267761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73AB56-1E20-78F0-9FAD-0BD59B1160E2}"/>
              </a:ext>
            </a:extLst>
          </p:cNvPr>
          <p:cNvSpPr/>
          <p:nvPr/>
        </p:nvSpPr>
        <p:spPr>
          <a:xfrm>
            <a:off x="6941971" y="267627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94F13F8-BE7E-58E3-1226-DB43BB1EBD06}"/>
              </a:ext>
            </a:extLst>
          </p:cNvPr>
          <p:cNvSpPr/>
          <p:nvPr/>
        </p:nvSpPr>
        <p:spPr>
          <a:xfrm>
            <a:off x="5727201" y="267627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69145F3-098A-2723-00AD-601E08B56752}"/>
              </a:ext>
            </a:extLst>
          </p:cNvPr>
          <p:cNvSpPr/>
          <p:nvPr/>
        </p:nvSpPr>
        <p:spPr>
          <a:xfrm>
            <a:off x="6338685" y="267761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65AD270-EF03-E215-165A-1EED0C964890}"/>
              </a:ext>
            </a:extLst>
          </p:cNvPr>
          <p:cNvSpPr/>
          <p:nvPr/>
        </p:nvSpPr>
        <p:spPr>
          <a:xfrm>
            <a:off x="5056306" y="2660738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DA0A814-11B0-8A71-FE19-3E03171EF813}"/>
              </a:ext>
            </a:extLst>
          </p:cNvPr>
          <p:cNvSpPr/>
          <p:nvPr/>
        </p:nvSpPr>
        <p:spPr>
          <a:xfrm>
            <a:off x="3841536" y="2660738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7626CBF2-9CA0-4BFD-B922-2828BC40B926}"/>
              </a:ext>
            </a:extLst>
          </p:cNvPr>
          <p:cNvSpPr/>
          <p:nvPr/>
        </p:nvSpPr>
        <p:spPr>
          <a:xfrm>
            <a:off x="4453020" y="2662079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2D42D6D-DE04-F3AB-E6BE-FAB7356095E0}"/>
              </a:ext>
            </a:extLst>
          </p:cNvPr>
          <p:cNvCxnSpPr>
            <a:cxnSpLocks/>
          </p:cNvCxnSpPr>
          <p:nvPr/>
        </p:nvCxnSpPr>
        <p:spPr>
          <a:xfrm flipH="1">
            <a:off x="10892314" y="2690249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2292FF2-A356-0177-0434-88BE5CDB7890}"/>
              </a:ext>
            </a:extLst>
          </p:cNvPr>
          <p:cNvCxnSpPr>
            <a:cxnSpLocks/>
          </p:cNvCxnSpPr>
          <p:nvPr/>
        </p:nvCxnSpPr>
        <p:spPr>
          <a:xfrm flipH="1">
            <a:off x="10293523" y="268890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8009F9D-DC9B-BA8A-50B9-27B3BE8FC469}"/>
              </a:ext>
            </a:extLst>
          </p:cNvPr>
          <p:cNvCxnSpPr>
            <a:cxnSpLocks/>
          </p:cNvCxnSpPr>
          <p:nvPr/>
        </p:nvCxnSpPr>
        <p:spPr>
          <a:xfrm flipH="1">
            <a:off x="9668756" y="268160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462F759-DAB7-E820-EB45-BE0B065EFB4A}"/>
              </a:ext>
            </a:extLst>
          </p:cNvPr>
          <p:cNvCxnSpPr>
            <a:cxnSpLocks/>
          </p:cNvCxnSpPr>
          <p:nvPr/>
        </p:nvCxnSpPr>
        <p:spPr>
          <a:xfrm flipH="1">
            <a:off x="8989666" y="268160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311482A-8E2E-747C-1ADF-6DA7F9C64912}"/>
              </a:ext>
            </a:extLst>
          </p:cNvPr>
          <p:cNvCxnSpPr>
            <a:cxnSpLocks/>
          </p:cNvCxnSpPr>
          <p:nvPr/>
        </p:nvCxnSpPr>
        <p:spPr>
          <a:xfrm flipH="1">
            <a:off x="8410058" y="2668680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9475EE0-10EE-CC65-D490-AA0777E89802}"/>
              </a:ext>
            </a:extLst>
          </p:cNvPr>
          <p:cNvCxnSpPr>
            <a:cxnSpLocks/>
          </p:cNvCxnSpPr>
          <p:nvPr/>
        </p:nvCxnSpPr>
        <p:spPr>
          <a:xfrm flipH="1">
            <a:off x="7766157" y="2671279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EE06009-99A6-6E20-B429-E85A21BA8BB0}"/>
              </a:ext>
            </a:extLst>
          </p:cNvPr>
          <p:cNvCxnSpPr>
            <a:cxnSpLocks/>
          </p:cNvCxnSpPr>
          <p:nvPr/>
        </p:nvCxnSpPr>
        <p:spPr>
          <a:xfrm flipH="1">
            <a:off x="7131527" y="268160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7129AEE-19D9-4799-1E12-54DBE918FA82}"/>
              </a:ext>
            </a:extLst>
          </p:cNvPr>
          <p:cNvCxnSpPr>
            <a:cxnSpLocks/>
          </p:cNvCxnSpPr>
          <p:nvPr/>
        </p:nvCxnSpPr>
        <p:spPr>
          <a:xfrm flipH="1">
            <a:off x="6509853" y="268890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41D2F0-B918-C9CD-CF7F-62D105013D63}"/>
              </a:ext>
            </a:extLst>
          </p:cNvPr>
          <p:cNvCxnSpPr>
            <a:cxnSpLocks/>
          </p:cNvCxnSpPr>
          <p:nvPr/>
        </p:nvCxnSpPr>
        <p:spPr>
          <a:xfrm flipH="1">
            <a:off x="5884813" y="268890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76D8A2E-CA79-0236-8E89-2920018EC443}"/>
              </a:ext>
            </a:extLst>
          </p:cNvPr>
          <p:cNvCxnSpPr>
            <a:cxnSpLocks/>
          </p:cNvCxnSpPr>
          <p:nvPr/>
        </p:nvCxnSpPr>
        <p:spPr>
          <a:xfrm flipH="1">
            <a:off x="5223317" y="2669820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EA9BE4D-EA49-D817-13FB-35C635CB435A}"/>
              </a:ext>
            </a:extLst>
          </p:cNvPr>
          <p:cNvCxnSpPr>
            <a:cxnSpLocks/>
          </p:cNvCxnSpPr>
          <p:nvPr/>
        </p:nvCxnSpPr>
        <p:spPr>
          <a:xfrm flipH="1">
            <a:off x="4608870" y="2654284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6D310EE-17D9-AF1A-B614-63FE7B2376BA}"/>
              </a:ext>
            </a:extLst>
          </p:cNvPr>
          <p:cNvCxnSpPr>
            <a:cxnSpLocks/>
          </p:cNvCxnSpPr>
          <p:nvPr/>
        </p:nvCxnSpPr>
        <p:spPr>
          <a:xfrm flipH="1">
            <a:off x="3999882" y="2672522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6479F990-BD88-B7DA-5402-8D16C97928E6}"/>
              </a:ext>
            </a:extLst>
          </p:cNvPr>
          <p:cNvSpPr/>
          <p:nvPr/>
        </p:nvSpPr>
        <p:spPr>
          <a:xfrm>
            <a:off x="10715595" y="315250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994560D-40A9-4B23-F755-118C11C88086}"/>
              </a:ext>
            </a:extLst>
          </p:cNvPr>
          <p:cNvSpPr/>
          <p:nvPr/>
        </p:nvSpPr>
        <p:spPr>
          <a:xfrm>
            <a:off x="9500825" y="315250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430220D-8E35-2B59-FF76-678A75D41F95}"/>
              </a:ext>
            </a:extLst>
          </p:cNvPr>
          <p:cNvSpPr/>
          <p:nvPr/>
        </p:nvSpPr>
        <p:spPr>
          <a:xfrm>
            <a:off x="11376295" y="3155979"/>
            <a:ext cx="602742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50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050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زون</a:t>
            </a:r>
            <a:endParaRPr lang="fa-IR" sz="105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7" name="Flowchart: Connector 116">
            <a:extLst>
              <a:ext uri="{FF2B5EF4-FFF2-40B4-BE49-F238E27FC236}">
                <a16:creationId xmlns:a16="http://schemas.microsoft.com/office/drawing/2014/main" id="{97E7EE1D-0F21-1017-CC5B-3C788AB471F7}"/>
              </a:ext>
            </a:extLst>
          </p:cNvPr>
          <p:cNvSpPr/>
          <p:nvPr/>
        </p:nvSpPr>
        <p:spPr>
          <a:xfrm>
            <a:off x="11756018" y="318188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6668CAA-99B1-6C32-AFB0-EE01E2F0C9DF}"/>
              </a:ext>
            </a:extLst>
          </p:cNvPr>
          <p:cNvSpPr/>
          <p:nvPr/>
        </p:nvSpPr>
        <p:spPr>
          <a:xfrm>
            <a:off x="10112309" y="3153846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BB2807E6-6D51-E6D4-5EE2-C572D0C182E8}"/>
              </a:ext>
            </a:extLst>
          </p:cNvPr>
          <p:cNvSpPr/>
          <p:nvPr/>
        </p:nvSpPr>
        <p:spPr>
          <a:xfrm>
            <a:off x="8829930" y="313987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F1F5D9E5-8C53-7BED-5EA0-A8F2DEF835BD}"/>
              </a:ext>
            </a:extLst>
          </p:cNvPr>
          <p:cNvSpPr/>
          <p:nvPr/>
        </p:nvSpPr>
        <p:spPr>
          <a:xfrm>
            <a:off x="7615160" y="313987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7AC97DAA-0048-C6EC-3A50-1304B5944CD8}"/>
              </a:ext>
            </a:extLst>
          </p:cNvPr>
          <p:cNvSpPr/>
          <p:nvPr/>
        </p:nvSpPr>
        <p:spPr>
          <a:xfrm>
            <a:off x="8226644" y="3141212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8C5591F-2EEC-1164-6924-104D911C2056}"/>
              </a:ext>
            </a:extLst>
          </p:cNvPr>
          <p:cNvSpPr/>
          <p:nvPr/>
        </p:nvSpPr>
        <p:spPr>
          <a:xfrm>
            <a:off x="6949808" y="313987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C98CAA7E-54BD-EDEB-EEE2-0A10B8593335}"/>
              </a:ext>
            </a:extLst>
          </p:cNvPr>
          <p:cNvSpPr/>
          <p:nvPr/>
        </p:nvSpPr>
        <p:spPr>
          <a:xfrm>
            <a:off x="5735038" y="3139871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F3595890-BFE6-1A35-0FED-E2E44FC8471D}"/>
              </a:ext>
            </a:extLst>
          </p:cNvPr>
          <p:cNvSpPr/>
          <p:nvPr/>
        </p:nvSpPr>
        <p:spPr>
          <a:xfrm>
            <a:off x="6346522" y="3141212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DE69D941-B234-768D-8716-7A395D0C9409}"/>
              </a:ext>
            </a:extLst>
          </p:cNvPr>
          <p:cNvSpPr/>
          <p:nvPr/>
        </p:nvSpPr>
        <p:spPr>
          <a:xfrm>
            <a:off x="5064143" y="312433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95203F7C-2A01-6DBB-93EC-637014043AD2}"/>
              </a:ext>
            </a:extLst>
          </p:cNvPr>
          <p:cNvSpPr/>
          <p:nvPr/>
        </p:nvSpPr>
        <p:spPr>
          <a:xfrm>
            <a:off x="3849373" y="312433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D5CB2A3B-1E9E-91A7-C111-F954EAFC2C5C}"/>
              </a:ext>
            </a:extLst>
          </p:cNvPr>
          <p:cNvSpPr/>
          <p:nvPr/>
        </p:nvSpPr>
        <p:spPr>
          <a:xfrm>
            <a:off x="4460857" y="3125676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CB27CC9-B24E-9EDC-1576-953B3DEED8B2}"/>
              </a:ext>
            </a:extLst>
          </p:cNvPr>
          <p:cNvCxnSpPr>
            <a:cxnSpLocks/>
          </p:cNvCxnSpPr>
          <p:nvPr/>
        </p:nvCxnSpPr>
        <p:spPr>
          <a:xfrm flipH="1">
            <a:off x="10900151" y="315384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8170755-127C-57EC-5B46-77F30F9B0533}"/>
              </a:ext>
            </a:extLst>
          </p:cNvPr>
          <p:cNvCxnSpPr>
            <a:cxnSpLocks/>
          </p:cNvCxnSpPr>
          <p:nvPr/>
        </p:nvCxnSpPr>
        <p:spPr>
          <a:xfrm flipH="1">
            <a:off x="10301360" y="315250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2739867-0426-65D1-6D6C-28DA5FAAF77C}"/>
              </a:ext>
            </a:extLst>
          </p:cNvPr>
          <p:cNvCxnSpPr>
            <a:cxnSpLocks/>
          </p:cNvCxnSpPr>
          <p:nvPr/>
        </p:nvCxnSpPr>
        <p:spPr>
          <a:xfrm flipH="1">
            <a:off x="9676593" y="314520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966DA7C-40EA-0170-732F-C4959E751CEB}"/>
              </a:ext>
            </a:extLst>
          </p:cNvPr>
          <p:cNvCxnSpPr>
            <a:cxnSpLocks/>
          </p:cNvCxnSpPr>
          <p:nvPr/>
        </p:nvCxnSpPr>
        <p:spPr>
          <a:xfrm flipH="1">
            <a:off x="8997503" y="314520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4198119-2C39-A2A6-6F08-DA7EE51A8B7B}"/>
              </a:ext>
            </a:extLst>
          </p:cNvPr>
          <p:cNvCxnSpPr>
            <a:cxnSpLocks/>
          </p:cNvCxnSpPr>
          <p:nvPr/>
        </p:nvCxnSpPr>
        <p:spPr>
          <a:xfrm flipH="1">
            <a:off x="8417895" y="3132277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44570F2-BF17-8691-F4C5-4C06273A2E54}"/>
              </a:ext>
            </a:extLst>
          </p:cNvPr>
          <p:cNvCxnSpPr>
            <a:cxnSpLocks/>
          </p:cNvCxnSpPr>
          <p:nvPr/>
        </p:nvCxnSpPr>
        <p:spPr>
          <a:xfrm flipH="1">
            <a:off x="7773994" y="313487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D99775B-56FA-EC73-ED6D-9DF75A2E93CF}"/>
              </a:ext>
            </a:extLst>
          </p:cNvPr>
          <p:cNvCxnSpPr>
            <a:cxnSpLocks/>
          </p:cNvCxnSpPr>
          <p:nvPr/>
        </p:nvCxnSpPr>
        <p:spPr>
          <a:xfrm flipH="1">
            <a:off x="7139364" y="314520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DCCE010-253D-FD87-2873-7E10144C4AD4}"/>
              </a:ext>
            </a:extLst>
          </p:cNvPr>
          <p:cNvCxnSpPr>
            <a:cxnSpLocks/>
          </p:cNvCxnSpPr>
          <p:nvPr/>
        </p:nvCxnSpPr>
        <p:spPr>
          <a:xfrm flipH="1">
            <a:off x="6517690" y="315250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53A69BC-0492-7790-8D7A-64861634D2D3}"/>
              </a:ext>
            </a:extLst>
          </p:cNvPr>
          <p:cNvCxnSpPr>
            <a:cxnSpLocks/>
          </p:cNvCxnSpPr>
          <p:nvPr/>
        </p:nvCxnSpPr>
        <p:spPr>
          <a:xfrm flipH="1">
            <a:off x="5892650" y="3152505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7730429-142D-5B80-8003-E09DB6D79643}"/>
              </a:ext>
            </a:extLst>
          </p:cNvPr>
          <p:cNvCxnSpPr>
            <a:cxnSpLocks/>
          </p:cNvCxnSpPr>
          <p:nvPr/>
        </p:nvCxnSpPr>
        <p:spPr>
          <a:xfrm flipH="1">
            <a:off x="5231154" y="3133417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8917921-C3D5-30F2-924C-0309850DF41F}"/>
              </a:ext>
            </a:extLst>
          </p:cNvPr>
          <p:cNvCxnSpPr>
            <a:cxnSpLocks/>
          </p:cNvCxnSpPr>
          <p:nvPr/>
        </p:nvCxnSpPr>
        <p:spPr>
          <a:xfrm flipH="1">
            <a:off x="4616707" y="3117881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A2E91FA-72A3-4207-9386-4CE47A873332}"/>
              </a:ext>
            </a:extLst>
          </p:cNvPr>
          <p:cNvCxnSpPr>
            <a:cxnSpLocks/>
          </p:cNvCxnSpPr>
          <p:nvPr/>
        </p:nvCxnSpPr>
        <p:spPr>
          <a:xfrm flipH="1">
            <a:off x="4007719" y="3136119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1411BF2F-2700-5D73-45E6-65433A2B6FF6}"/>
              </a:ext>
            </a:extLst>
          </p:cNvPr>
          <p:cNvSpPr/>
          <p:nvPr/>
        </p:nvSpPr>
        <p:spPr>
          <a:xfrm>
            <a:off x="10715595" y="3637848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3B99E212-54BE-EBDD-78B3-641E90B5E678}"/>
              </a:ext>
            </a:extLst>
          </p:cNvPr>
          <p:cNvSpPr/>
          <p:nvPr/>
        </p:nvSpPr>
        <p:spPr>
          <a:xfrm>
            <a:off x="9500825" y="3637848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3D9CDBC0-D2A8-7E65-750C-EA73952086F0}"/>
              </a:ext>
            </a:extLst>
          </p:cNvPr>
          <p:cNvSpPr/>
          <p:nvPr/>
        </p:nvSpPr>
        <p:spPr>
          <a:xfrm>
            <a:off x="11376295" y="3641322"/>
            <a:ext cx="602742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50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050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زون</a:t>
            </a:r>
            <a:endParaRPr lang="fa-IR" sz="105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51" name="Flowchart: Connector 150">
            <a:extLst>
              <a:ext uri="{FF2B5EF4-FFF2-40B4-BE49-F238E27FC236}">
                <a16:creationId xmlns:a16="http://schemas.microsoft.com/office/drawing/2014/main" id="{ACCE5ACB-39AF-7EAC-5605-4BFA223C1EA1}"/>
              </a:ext>
            </a:extLst>
          </p:cNvPr>
          <p:cNvSpPr/>
          <p:nvPr/>
        </p:nvSpPr>
        <p:spPr>
          <a:xfrm>
            <a:off x="11756018" y="366722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13199B6A-8FF7-ADA6-6197-4E9F22B9A196}"/>
              </a:ext>
            </a:extLst>
          </p:cNvPr>
          <p:cNvSpPr/>
          <p:nvPr/>
        </p:nvSpPr>
        <p:spPr>
          <a:xfrm>
            <a:off x="10112309" y="3639189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9AC242A6-8243-ABEA-366E-B93891DE8BA4}"/>
              </a:ext>
            </a:extLst>
          </p:cNvPr>
          <p:cNvSpPr/>
          <p:nvPr/>
        </p:nvSpPr>
        <p:spPr>
          <a:xfrm>
            <a:off x="8829930" y="362521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F166C85-ACFA-4575-7A3D-D6C4C8764D69}"/>
              </a:ext>
            </a:extLst>
          </p:cNvPr>
          <p:cNvSpPr/>
          <p:nvPr/>
        </p:nvSpPr>
        <p:spPr>
          <a:xfrm>
            <a:off x="7615160" y="362521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D22F388-4354-A136-90E8-5D193E55D946}"/>
              </a:ext>
            </a:extLst>
          </p:cNvPr>
          <p:cNvSpPr/>
          <p:nvPr/>
        </p:nvSpPr>
        <p:spPr>
          <a:xfrm>
            <a:off x="8226644" y="362655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4160613-A536-D165-A5E9-B2F1720D324E}"/>
              </a:ext>
            </a:extLst>
          </p:cNvPr>
          <p:cNvSpPr/>
          <p:nvPr/>
        </p:nvSpPr>
        <p:spPr>
          <a:xfrm>
            <a:off x="6949808" y="362521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9E5C771D-1F8A-76D6-DE20-08C193AD9969}"/>
              </a:ext>
            </a:extLst>
          </p:cNvPr>
          <p:cNvSpPr/>
          <p:nvPr/>
        </p:nvSpPr>
        <p:spPr>
          <a:xfrm>
            <a:off x="5735038" y="3625214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0D5BA98B-1261-845D-C420-A8A22042FDB0}"/>
              </a:ext>
            </a:extLst>
          </p:cNvPr>
          <p:cNvSpPr/>
          <p:nvPr/>
        </p:nvSpPr>
        <p:spPr>
          <a:xfrm>
            <a:off x="6346522" y="3626555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A136AB91-FC48-7327-A2B0-602523F141F6}"/>
              </a:ext>
            </a:extLst>
          </p:cNvPr>
          <p:cNvSpPr/>
          <p:nvPr/>
        </p:nvSpPr>
        <p:spPr>
          <a:xfrm>
            <a:off x="5064143" y="3609678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1EC65ECD-C7D1-90B6-74D2-2AD1D9954B9D}"/>
              </a:ext>
            </a:extLst>
          </p:cNvPr>
          <p:cNvSpPr/>
          <p:nvPr/>
        </p:nvSpPr>
        <p:spPr>
          <a:xfrm>
            <a:off x="3849373" y="3609678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287D92FD-8473-F942-441F-AC403293EB92}"/>
              </a:ext>
            </a:extLst>
          </p:cNvPr>
          <p:cNvSpPr/>
          <p:nvPr/>
        </p:nvSpPr>
        <p:spPr>
          <a:xfrm>
            <a:off x="4460857" y="3611019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58B7F9A-2D87-B5C6-D46D-528B83CA0D68}"/>
              </a:ext>
            </a:extLst>
          </p:cNvPr>
          <p:cNvCxnSpPr>
            <a:cxnSpLocks/>
          </p:cNvCxnSpPr>
          <p:nvPr/>
        </p:nvCxnSpPr>
        <p:spPr>
          <a:xfrm flipH="1">
            <a:off x="10900151" y="3639189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8659388-14BB-D7FB-3BEE-561382DE4AD0}"/>
              </a:ext>
            </a:extLst>
          </p:cNvPr>
          <p:cNvCxnSpPr>
            <a:cxnSpLocks/>
          </p:cNvCxnSpPr>
          <p:nvPr/>
        </p:nvCxnSpPr>
        <p:spPr>
          <a:xfrm flipH="1">
            <a:off x="10301360" y="363784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C3593B5-A7CD-4D52-6532-755F1DB8E25B}"/>
              </a:ext>
            </a:extLst>
          </p:cNvPr>
          <p:cNvCxnSpPr>
            <a:cxnSpLocks/>
          </p:cNvCxnSpPr>
          <p:nvPr/>
        </p:nvCxnSpPr>
        <p:spPr>
          <a:xfrm flipH="1">
            <a:off x="9676593" y="363054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784D1907-31D4-94C6-3C24-F80FA908201F}"/>
              </a:ext>
            </a:extLst>
          </p:cNvPr>
          <p:cNvCxnSpPr>
            <a:cxnSpLocks/>
          </p:cNvCxnSpPr>
          <p:nvPr/>
        </p:nvCxnSpPr>
        <p:spPr>
          <a:xfrm flipH="1">
            <a:off x="8997503" y="363054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097D228-E05C-8A63-D30C-54A2AB289AB6}"/>
              </a:ext>
            </a:extLst>
          </p:cNvPr>
          <p:cNvCxnSpPr>
            <a:cxnSpLocks/>
          </p:cNvCxnSpPr>
          <p:nvPr/>
        </p:nvCxnSpPr>
        <p:spPr>
          <a:xfrm flipH="1">
            <a:off x="8417895" y="3617620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3C3F73F-5B8A-3107-1AAC-CC11E03A5245}"/>
              </a:ext>
            </a:extLst>
          </p:cNvPr>
          <p:cNvCxnSpPr>
            <a:cxnSpLocks/>
          </p:cNvCxnSpPr>
          <p:nvPr/>
        </p:nvCxnSpPr>
        <p:spPr>
          <a:xfrm flipH="1">
            <a:off x="7773994" y="3620219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57E803C-401F-ECF8-648C-A196C18FCCEF}"/>
              </a:ext>
            </a:extLst>
          </p:cNvPr>
          <p:cNvCxnSpPr>
            <a:cxnSpLocks/>
          </p:cNvCxnSpPr>
          <p:nvPr/>
        </p:nvCxnSpPr>
        <p:spPr>
          <a:xfrm flipH="1">
            <a:off x="7139364" y="363054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CDF17D8A-E4A1-5E3E-8638-80EEEC817C45}"/>
              </a:ext>
            </a:extLst>
          </p:cNvPr>
          <p:cNvCxnSpPr>
            <a:cxnSpLocks/>
          </p:cNvCxnSpPr>
          <p:nvPr/>
        </p:nvCxnSpPr>
        <p:spPr>
          <a:xfrm flipH="1">
            <a:off x="6517690" y="363784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7805895-1A59-50A7-9A0C-B69B9495D1DA}"/>
              </a:ext>
            </a:extLst>
          </p:cNvPr>
          <p:cNvCxnSpPr>
            <a:cxnSpLocks/>
          </p:cNvCxnSpPr>
          <p:nvPr/>
        </p:nvCxnSpPr>
        <p:spPr>
          <a:xfrm flipH="1">
            <a:off x="5892650" y="363784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F8B5061-D7F4-538A-944B-A5CE687E3067}"/>
              </a:ext>
            </a:extLst>
          </p:cNvPr>
          <p:cNvCxnSpPr>
            <a:cxnSpLocks/>
          </p:cNvCxnSpPr>
          <p:nvPr/>
        </p:nvCxnSpPr>
        <p:spPr>
          <a:xfrm flipH="1">
            <a:off x="5231154" y="3618760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F729785-2299-772C-3E4D-757C211702ED}"/>
              </a:ext>
            </a:extLst>
          </p:cNvPr>
          <p:cNvCxnSpPr>
            <a:cxnSpLocks/>
          </p:cNvCxnSpPr>
          <p:nvPr/>
        </p:nvCxnSpPr>
        <p:spPr>
          <a:xfrm flipH="1">
            <a:off x="4616707" y="3603224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B4B282C-E509-08FD-47D7-8E37122FD409}"/>
              </a:ext>
            </a:extLst>
          </p:cNvPr>
          <p:cNvCxnSpPr>
            <a:cxnSpLocks/>
          </p:cNvCxnSpPr>
          <p:nvPr/>
        </p:nvCxnSpPr>
        <p:spPr>
          <a:xfrm flipH="1">
            <a:off x="4007719" y="3621462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27383A32-C4F0-22DC-FB03-5D4A2255BC4D}"/>
              </a:ext>
            </a:extLst>
          </p:cNvPr>
          <p:cNvSpPr/>
          <p:nvPr/>
        </p:nvSpPr>
        <p:spPr>
          <a:xfrm>
            <a:off x="10726355" y="4128726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7060166E-3A31-9CF6-3362-EBBE6CB9C3A4}"/>
              </a:ext>
            </a:extLst>
          </p:cNvPr>
          <p:cNvSpPr/>
          <p:nvPr/>
        </p:nvSpPr>
        <p:spPr>
          <a:xfrm>
            <a:off x="9511585" y="4128726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4232CF59-E798-EE7F-1A0E-7F2AA75EB286}"/>
              </a:ext>
            </a:extLst>
          </p:cNvPr>
          <p:cNvSpPr/>
          <p:nvPr/>
        </p:nvSpPr>
        <p:spPr>
          <a:xfrm>
            <a:off x="11387055" y="4132200"/>
            <a:ext cx="602742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050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050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زون</a:t>
            </a:r>
            <a:endParaRPr lang="fa-IR" sz="105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78" name="Flowchart: Connector 177">
            <a:extLst>
              <a:ext uri="{FF2B5EF4-FFF2-40B4-BE49-F238E27FC236}">
                <a16:creationId xmlns:a16="http://schemas.microsoft.com/office/drawing/2014/main" id="{617CD305-3D97-7137-8A2C-6DEC60CF3CBD}"/>
              </a:ext>
            </a:extLst>
          </p:cNvPr>
          <p:cNvSpPr/>
          <p:nvPr/>
        </p:nvSpPr>
        <p:spPr>
          <a:xfrm>
            <a:off x="11766778" y="415810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BC861CBB-D500-EF1D-4E38-8E3B55529A28}"/>
              </a:ext>
            </a:extLst>
          </p:cNvPr>
          <p:cNvSpPr/>
          <p:nvPr/>
        </p:nvSpPr>
        <p:spPr>
          <a:xfrm>
            <a:off x="10123069" y="4130067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A48090E9-4E9D-59E2-04A7-73DE4C7C6968}"/>
              </a:ext>
            </a:extLst>
          </p:cNvPr>
          <p:cNvSpPr/>
          <p:nvPr/>
        </p:nvSpPr>
        <p:spPr>
          <a:xfrm>
            <a:off x="8840690" y="4116092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14C0799C-0243-92EC-6BAD-3C4383D28BC7}"/>
              </a:ext>
            </a:extLst>
          </p:cNvPr>
          <p:cNvSpPr/>
          <p:nvPr/>
        </p:nvSpPr>
        <p:spPr>
          <a:xfrm>
            <a:off x="7625920" y="4116092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EB76A8D4-E416-BE8B-5C84-8EC7B83273D1}"/>
              </a:ext>
            </a:extLst>
          </p:cNvPr>
          <p:cNvSpPr/>
          <p:nvPr/>
        </p:nvSpPr>
        <p:spPr>
          <a:xfrm>
            <a:off x="8237404" y="4117433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B15BAC02-98B6-CE05-3573-52E294A6457B}"/>
              </a:ext>
            </a:extLst>
          </p:cNvPr>
          <p:cNvSpPr/>
          <p:nvPr/>
        </p:nvSpPr>
        <p:spPr>
          <a:xfrm>
            <a:off x="6960568" y="4116092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32BBA570-D898-4EFA-ADC2-B1E029FFB38F}"/>
              </a:ext>
            </a:extLst>
          </p:cNvPr>
          <p:cNvSpPr/>
          <p:nvPr/>
        </p:nvSpPr>
        <p:spPr>
          <a:xfrm>
            <a:off x="5745798" y="4116092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699DB068-6985-ED19-F2C5-F17D98DC96C3}"/>
              </a:ext>
            </a:extLst>
          </p:cNvPr>
          <p:cNvSpPr/>
          <p:nvPr/>
        </p:nvSpPr>
        <p:spPr>
          <a:xfrm>
            <a:off x="6357282" y="4117433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054DEBCE-7D37-1ABD-D82E-57F95C4E3DF0}"/>
              </a:ext>
            </a:extLst>
          </p:cNvPr>
          <p:cNvSpPr/>
          <p:nvPr/>
        </p:nvSpPr>
        <p:spPr>
          <a:xfrm>
            <a:off x="5074903" y="4100556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170AA22E-B6E3-7C0E-5C4D-6D52E4DD8102}"/>
              </a:ext>
            </a:extLst>
          </p:cNvPr>
          <p:cNvSpPr/>
          <p:nvPr/>
        </p:nvSpPr>
        <p:spPr>
          <a:xfrm>
            <a:off x="3860133" y="4100556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E476089F-5CE3-43F6-4E7A-64A853A587DC}"/>
              </a:ext>
            </a:extLst>
          </p:cNvPr>
          <p:cNvSpPr/>
          <p:nvPr/>
        </p:nvSpPr>
        <p:spPr>
          <a:xfrm>
            <a:off x="4471617" y="4101897"/>
            <a:ext cx="595449" cy="302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AE22C15-2378-F420-7F3C-E0CE06474D01}"/>
              </a:ext>
            </a:extLst>
          </p:cNvPr>
          <p:cNvCxnSpPr>
            <a:cxnSpLocks/>
          </p:cNvCxnSpPr>
          <p:nvPr/>
        </p:nvCxnSpPr>
        <p:spPr>
          <a:xfrm flipH="1">
            <a:off x="10910911" y="4130067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4914A0E3-A405-721C-6319-3999CF808CDD}"/>
              </a:ext>
            </a:extLst>
          </p:cNvPr>
          <p:cNvCxnSpPr>
            <a:cxnSpLocks/>
          </p:cNvCxnSpPr>
          <p:nvPr/>
        </p:nvCxnSpPr>
        <p:spPr>
          <a:xfrm flipH="1">
            <a:off x="10312120" y="412872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AA884CB-2A22-F351-FE0B-EC28FA95245B}"/>
              </a:ext>
            </a:extLst>
          </p:cNvPr>
          <p:cNvCxnSpPr>
            <a:cxnSpLocks/>
          </p:cNvCxnSpPr>
          <p:nvPr/>
        </p:nvCxnSpPr>
        <p:spPr>
          <a:xfrm flipH="1">
            <a:off x="9687353" y="412142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98D14B5-AA5F-2DDD-BCC3-9F03CD0B2498}"/>
              </a:ext>
            </a:extLst>
          </p:cNvPr>
          <p:cNvCxnSpPr>
            <a:cxnSpLocks/>
          </p:cNvCxnSpPr>
          <p:nvPr/>
        </p:nvCxnSpPr>
        <p:spPr>
          <a:xfrm flipH="1">
            <a:off x="9008263" y="412142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B0883AA-C8A0-7AA0-8178-3FF469424D38}"/>
              </a:ext>
            </a:extLst>
          </p:cNvPr>
          <p:cNvCxnSpPr>
            <a:cxnSpLocks/>
          </p:cNvCxnSpPr>
          <p:nvPr/>
        </p:nvCxnSpPr>
        <p:spPr>
          <a:xfrm flipH="1">
            <a:off x="8428655" y="410849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5BF95F0-F02A-3F52-2723-8FEEA5C9B2B5}"/>
              </a:ext>
            </a:extLst>
          </p:cNvPr>
          <p:cNvCxnSpPr>
            <a:cxnSpLocks/>
          </p:cNvCxnSpPr>
          <p:nvPr/>
        </p:nvCxnSpPr>
        <p:spPr>
          <a:xfrm flipH="1">
            <a:off x="7784754" y="4111097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E17F415-1979-D54A-70F3-918A8FE040B4}"/>
              </a:ext>
            </a:extLst>
          </p:cNvPr>
          <p:cNvCxnSpPr>
            <a:cxnSpLocks/>
          </p:cNvCxnSpPr>
          <p:nvPr/>
        </p:nvCxnSpPr>
        <p:spPr>
          <a:xfrm flipH="1">
            <a:off x="7150124" y="412142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D3F7CA2-065D-C07A-1C3C-B8124C7C954F}"/>
              </a:ext>
            </a:extLst>
          </p:cNvPr>
          <p:cNvCxnSpPr>
            <a:cxnSpLocks/>
          </p:cNvCxnSpPr>
          <p:nvPr/>
        </p:nvCxnSpPr>
        <p:spPr>
          <a:xfrm flipH="1">
            <a:off x="6528450" y="412872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DC5C09D-FB72-F92C-5656-6C853E23EBB5}"/>
              </a:ext>
            </a:extLst>
          </p:cNvPr>
          <p:cNvCxnSpPr>
            <a:cxnSpLocks/>
          </p:cNvCxnSpPr>
          <p:nvPr/>
        </p:nvCxnSpPr>
        <p:spPr>
          <a:xfrm flipH="1">
            <a:off x="5903410" y="4128726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77BDB227-910A-C0EA-1F61-F406D99E0A67}"/>
              </a:ext>
            </a:extLst>
          </p:cNvPr>
          <p:cNvCxnSpPr>
            <a:cxnSpLocks/>
          </p:cNvCxnSpPr>
          <p:nvPr/>
        </p:nvCxnSpPr>
        <p:spPr>
          <a:xfrm flipH="1">
            <a:off x="5241914" y="4109638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BE60090-0241-FEA4-FC32-41F7EEE69C08}"/>
              </a:ext>
            </a:extLst>
          </p:cNvPr>
          <p:cNvCxnSpPr>
            <a:cxnSpLocks/>
          </p:cNvCxnSpPr>
          <p:nvPr/>
        </p:nvCxnSpPr>
        <p:spPr>
          <a:xfrm flipH="1">
            <a:off x="4627467" y="4094102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23696B3-C048-8A87-2DBC-7C3F4FB27E3F}"/>
              </a:ext>
            </a:extLst>
          </p:cNvPr>
          <p:cNvCxnSpPr>
            <a:cxnSpLocks/>
          </p:cNvCxnSpPr>
          <p:nvPr/>
        </p:nvCxnSpPr>
        <p:spPr>
          <a:xfrm flipH="1">
            <a:off x="4018479" y="4112340"/>
            <a:ext cx="226336" cy="30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1" name="Picture 200">
            <a:extLst>
              <a:ext uri="{FF2B5EF4-FFF2-40B4-BE49-F238E27FC236}">
                <a16:creationId xmlns:a16="http://schemas.microsoft.com/office/drawing/2014/main" id="{9AEFA124-1D18-3429-BAAC-0F1CFA02ED0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4D274E7A-2A0A-6CDD-2497-5208CD581D7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0A5AB764-FDE9-4A9B-25E9-D9D859920BD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8" y="3455934"/>
            <a:ext cx="789677" cy="8173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5D7D3E-04E2-21CD-619B-DA6FFF7968CF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D099883-6351-C760-4505-6EBA1001B0FE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3AC54A-8A3E-7EBC-C7DC-E1985D9D93A4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698FE35-1E6F-32FC-2D45-161590B4C771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A58A3E7-EC74-224C-FAF8-1A274E87D8A9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E21CF7E-73B9-1E00-EDBD-A48960F7C7B2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C97248A-35F7-57DB-A7C3-B332D7F1EEAE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0EE3332-CD7E-DB23-1C92-679729C8A138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203" name="Picture 20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1A2AB3C-415D-5731-017F-31AA44BC7CC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204" name="Picture 20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1D44DA-0477-3255-1E0D-4344A70EFF8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207" name="Picture 20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A88742-6393-4AF8-E24F-4C89852497A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208" name="Picture 207" descr="A black and white logo&#10;&#10;AI-generated content may be incorrect.">
            <a:extLst>
              <a:ext uri="{FF2B5EF4-FFF2-40B4-BE49-F238E27FC236}">
                <a16:creationId xmlns:a16="http://schemas.microsoft.com/office/drawing/2014/main" id="{A5821137-657D-FDC6-D45C-DCC52A1E217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209" name="Arrow: Chevron 208">
            <a:extLst>
              <a:ext uri="{FF2B5EF4-FFF2-40B4-BE49-F238E27FC236}">
                <a16:creationId xmlns:a16="http://schemas.microsoft.com/office/drawing/2014/main" id="{0A16A779-10CA-61BA-FD42-730F195233FF}"/>
              </a:ext>
            </a:extLst>
          </p:cNvPr>
          <p:cNvSpPr/>
          <p:nvPr/>
        </p:nvSpPr>
        <p:spPr>
          <a:xfrm>
            <a:off x="2804867" y="3493937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C7F41-599D-AD36-FAC7-A049CEEFF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DFC04A-C77D-9A4F-975C-44F81C4FC7F7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034AFE07-9136-1C76-4802-C5F99D470166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99B3271-4746-33FB-1A4A-ACE3E91E157D}"/>
              </a:ext>
            </a:extLst>
          </p:cNvPr>
          <p:cNvSpPr/>
          <p:nvPr/>
        </p:nvSpPr>
        <p:spPr>
          <a:xfrm>
            <a:off x="3616345" y="758148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C2B5799-E8CA-8DD8-8DB9-ACEAF4953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1E7D14-A80B-5EAC-9E64-0BD899648B4F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738940-23B8-76EE-5510-03621A1041FA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65643-4CA8-9F16-8A53-5F4859DC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DBF29A-E448-EEB2-BD23-D70A8870CD4D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34093B99-B44D-03BE-7DAC-E5132C49AF00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3077C68-799C-E693-E134-D234EF2B7463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BD98DA7-3217-76A4-F2DE-4F46A2C97DF6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بازبینی- هشدار ها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8A7315-A88B-C2C1-7651-8B769854062B}"/>
              </a:ext>
            </a:extLst>
          </p:cNvPr>
          <p:cNvSpPr/>
          <p:nvPr/>
        </p:nvSpPr>
        <p:spPr>
          <a:xfrm>
            <a:off x="4173009" y="1007392"/>
            <a:ext cx="6555347" cy="38820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DF9872-0963-5773-F0E2-D81B8497843F}"/>
              </a:ext>
            </a:extLst>
          </p:cNvPr>
          <p:cNvSpPr/>
          <p:nvPr/>
        </p:nvSpPr>
        <p:spPr>
          <a:xfrm>
            <a:off x="9668616" y="1122362"/>
            <a:ext cx="1495833" cy="36979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هشدار ها</a:t>
            </a:r>
          </a:p>
        </p:txBody>
      </p:sp>
      <p:pic>
        <p:nvPicPr>
          <p:cNvPr id="32" name="Picture 3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442405B9-B283-1E90-C026-C286C416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344" y="4905766"/>
            <a:ext cx="492635" cy="749215"/>
          </a:xfrm>
          <a:prstGeom prst="rect">
            <a:avLst/>
          </a:prstGeom>
        </p:spPr>
      </p:pic>
      <p:pic>
        <p:nvPicPr>
          <p:cNvPr id="25" name="Picture 24" descr="A purple bell with waves&#10;&#10;AI-generated content may be incorrect.">
            <a:extLst>
              <a:ext uri="{FF2B5EF4-FFF2-40B4-BE49-F238E27FC236}">
                <a16:creationId xmlns:a16="http://schemas.microsoft.com/office/drawing/2014/main" id="{5E7AE173-4D6A-4A03-5464-37A22E04CA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917" y="1554220"/>
            <a:ext cx="1273613" cy="10028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1B7D92-30F3-2C0C-E2C9-743F1315D8E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480F51-A37C-4CCA-6BD2-BA0502801524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AC66A2-CD24-8073-ECC2-6A3FC4D162E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8" y="3455934"/>
            <a:ext cx="789677" cy="8173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2ED675-EC64-B345-0BCB-6CE062B36E99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C8A3E1-A51E-C9EC-76BB-3DF81BC78CA5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FCC21D-DCB8-73C7-BFCB-07F262793702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C9580C7-B424-0804-2248-C1594CD4111F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545D6B-7B4A-7FC1-02D9-E45684456BA9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7CBC2A-9122-27B3-926F-315FEE6014C0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2198A52-8062-382C-BCD9-100D78FF6526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2629C6-37EF-7870-B89E-85525080ACFE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9083127-D633-0799-5E50-E8E9C8702483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291EA96-5922-D2E6-1CC9-0603D9015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33" name="Picture 3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668B63B-E347-3F67-84A3-DD363D5E91A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34" name="Picture 33" descr="A black and white logo&#10;&#10;AI-generated content may be incorrect.">
            <a:extLst>
              <a:ext uri="{FF2B5EF4-FFF2-40B4-BE49-F238E27FC236}">
                <a16:creationId xmlns:a16="http://schemas.microsoft.com/office/drawing/2014/main" id="{FCAE2E54-A6BA-3C82-AF12-7E9EBF699C3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71011BE7-F721-D8BC-D80F-54BA47423821}"/>
              </a:ext>
            </a:extLst>
          </p:cNvPr>
          <p:cNvSpPr/>
          <p:nvPr/>
        </p:nvSpPr>
        <p:spPr>
          <a:xfrm>
            <a:off x="2804867" y="3493937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EF87-9C3E-DA9F-0A96-FA1889BA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EE68-377E-7656-AE64-B51CDE4E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118DC-1FC9-DDD8-BFDD-402DC3602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4E9856-A9C6-78E3-B263-1780C8E9CE71}"/>
              </a:ext>
            </a:extLst>
          </p:cNvPr>
          <p:cNvSpPr txBox="1"/>
          <p:nvPr/>
        </p:nvSpPr>
        <p:spPr>
          <a:xfrm>
            <a:off x="1933024" y="5977872"/>
            <a:ext cx="8636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این پروژه با ترکیب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یادگیری ماشین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و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شاخص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 VPD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، یک راه‌حل نوین برای کنترل اقلیم گلخانه ارائه می‌دهد که منجر به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بهبود رشد گیاهان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و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صرفه‌جویی در منابع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می‌شود. این سیستم با قابلیت استفاده برای گلخانه‌های بزرگ و صنعتی طراحی شده است که در بدبینانه ترین حالت توجیه اقتصادی بالایی خواهد داشت</a:t>
            </a:r>
            <a:endParaRPr lang="fa-IR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563479-054A-E5ED-767B-3F320E9A2EE0}"/>
              </a:ext>
            </a:extLst>
          </p:cNvPr>
          <p:cNvSpPr txBox="1"/>
          <p:nvPr/>
        </p:nvSpPr>
        <p:spPr>
          <a:xfrm>
            <a:off x="9443197" y="5574268"/>
            <a:ext cx="106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2  Mitra" panose="00000400000000000000" pitchFamily="2" charset="-78"/>
              </a:rPr>
              <a:t>نتیجه‌گیری</a:t>
            </a:r>
            <a:endParaRPr kumimoji="0" lang="ar-SA" altLang="fa-I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39F773-F206-6F48-16A5-6275949943F3}"/>
              </a:ext>
            </a:extLst>
          </p:cNvPr>
          <p:cNvSpPr txBox="1"/>
          <p:nvPr/>
        </p:nvSpPr>
        <p:spPr>
          <a:xfrm>
            <a:off x="831943" y="788437"/>
            <a:ext cx="502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latin typeface="Pinar-FD Bold" pitchFamily="2" charset="-78"/>
                <a:cs typeface="Pinar-FD Bold" pitchFamily="2" charset="-78"/>
              </a:rPr>
              <a:t>پالیزان گل </a:t>
            </a:r>
            <a:r>
              <a:rPr lang="fa-IR" dirty="0">
                <a:latin typeface="Pinar-FD Bold" pitchFamily="2" charset="-78"/>
                <a:cs typeface="Pinar-FD Bold" pitchFamily="2" charset="-78"/>
              </a:rPr>
              <a:t>پویا</a:t>
            </a:r>
            <a:endParaRPr lang="en-US" sz="36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BC1DF-3396-8C78-4B2D-99BD21AE95D8}"/>
              </a:ext>
            </a:extLst>
          </p:cNvPr>
          <p:cNvSpPr txBox="1"/>
          <p:nvPr/>
        </p:nvSpPr>
        <p:spPr>
          <a:xfrm>
            <a:off x="1847513" y="356908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solidFill>
                  <a:srgbClr val="FF0000"/>
                </a:solidFill>
                <a:cs typeface="2  Arshia" panose="00000400000000000000" pitchFamily="2" charset="-78"/>
              </a:rPr>
              <a:t>دپارتمان دانش بنیان </a:t>
            </a:r>
            <a:endParaRPr lang="en-US" sz="2400" dirty="0">
              <a:solidFill>
                <a:srgbClr val="FF0000"/>
              </a:solidFill>
              <a:cs typeface="2  Arshia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EEB495-06D4-AC23-153D-EDFB6CCA9BC4}"/>
              </a:ext>
            </a:extLst>
          </p:cNvPr>
          <p:cNvSpPr txBox="1"/>
          <p:nvPr/>
        </p:nvSpPr>
        <p:spPr>
          <a:xfrm>
            <a:off x="375206" y="741629"/>
            <a:ext cx="159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eestyle Script" panose="030804020302050B0404" pitchFamily="66" charset="0"/>
                <a:cs typeface="2  Baran Outline" panose="00000400000000000000" pitchFamily="2" charset="-78"/>
              </a:rPr>
              <a:t>PALIZANGOL.CO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5744D9-8C57-03C5-300C-CD7314109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73902" y="5119585"/>
            <a:ext cx="1516452" cy="5678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6CCBDA-10A1-51EA-0513-B518237DF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15" y="5880308"/>
            <a:ext cx="905456" cy="6866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C2D17A-2679-C175-DADF-101D7679271E}"/>
              </a:ext>
            </a:extLst>
          </p:cNvPr>
          <p:cNvSpPr txBox="1"/>
          <p:nvPr/>
        </p:nvSpPr>
        <p:spPr>
          <a:xfrm rot="16200000">
            <a:off x="9683370" y="2419015"/>
            <a:ext cx="3897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  <a:latin typeface="Freestyle Script" panose="030804020302050B0404" pitchFamily="66" charset="0"/>
              </a:rPr>
              <a:t>Smart Climate Control System and Plant Growth Parameters</a:t>
            </a:r>
            <a:endParaRPr lang="fa-IR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4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CFB5-A883-27E1-416C-EF689001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10D599-EB27-1B04-C9B3-4E3A6049093F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D204A73-0087-8A51-A38D-A153B073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DFC1CD-7FFE-4485-4EF1-000F430CF83D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D33C68-DB1C-8620-9E11-695646E46CE6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9722D-4FFC-9DD9-3B1A-6642D540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3A62F3-EB23-A4B0-52E8-485BC74B1C22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F1BD343-A572-AC0D-E317-42C3D0A43999}"/>
              </a:ext>
            </a:extLst>
          </p:cNvPr>
          <p:cNvSpPr/>
          <p:nvPr/>
        </p:nvSpPr>
        <p:spPr>
          <a:xfrm>
            <a:off x="6665843" y="1615656"/>
            <a:ext cx="4243865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تقسیم بندی بازه های  زمانی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8D8CF922-AC41-06FE-9432-50868C6E2E56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6C27F770-5B1D-5F17-8F43-3CF1FE8C9E1E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A9EA55D-B3A5-0BB1-F7ED-F769BA2DCE4B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B7D5D3F0-F7DE-56EA-2F02-16545500FBCA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dirty="0">
                <a:latin typeface="Pinar-FD Bold" pitchFamily="2" charset="-78"/>
                <a:cs typeface="Pinar-FD Bold" pitchFamily="2" charset="-78"/>
              </a:rPr>
              <a:t>تنظیمات اصلی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96B74D40-61F3-CA79-7EC9-16ED9B7D7CC0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64A4F2A-1AB4-D985-E182-C61C4011998F}"/>
              </a:ext>
            </a:extLst>
          </p:cNvPr>
          <p:cNvSpPr/>
          <p:nvPr/>
        </p:nvSpPr>
        <p:spPr>
          <a:xfrm>
            <a:off x="6682409" y="2078217"/>
            <a:ext cx="4227299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تعریف داده های مطلوب  اقلیم توسط کاربر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71EB84-9523-145D-69AE-94C501B5D0EE}"/>
              </a:ext>
            </a:extLst>
          </p:cNvPr>
          <p:cNvSpPr/>
          <p:nvPr/>
        </p:nvSpPr>
        <p:spPr>
          <a:xfrm>
            <a:off x="10549776" y="21112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FECFF8CC-D232-0ED7-905F-3932FA912F97}"/>
              </a:ext>
            </a:extLst>
          </p:cNvPr>
          <p:cNvSpPr/>
          <p:nvPr/>
        </p:nvSpPr>
        <p:spPr>
          <a:xfrm>
            <a:off x="10867488" y="215917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A3CDF3E-C56F-BD22-A47F-07B64F14CDB4}"/>
              </a:ext>
            </a:extLst>
          </p:cNvPr>
          <p:cNvSpPr/>
          <p:nvPr/>
        </p:nvSpPr>
        <p:spPr>
          <a:xfrm>
            <a:off x="6689147" y="3453542"/>
            <a:ext cx="4220561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  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تعریف </a:t>
            </a:r>
            <a:r>
              <a:rPr lang="en-US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VPD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بازه های زمانی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E8E7C2C-38B9-2569-AEC2-6F1DE50E97B9}"/>
              </a:ext>
            </a:extLst>
          </p:cNvPr>
          <p:cNvSpPr/>
          <p:nvPr/>
        </p:nvSpPr>
        <p:spPr>
          <a:xfrm>
            <a:off x="10549777" y="3486610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1989232C-6CB0-F780-CF9F-DA90DA7FF242}"/>
              </a:ext>
            </a:extLst>
          </p:cNvPr>
          <p:cNvSpPr/>
          <p:nvPr/>
        </p:nvSpPr>
        <p:spPr>
          <a:xfrm>
            <a:off x="10887132" y="351463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63DAB75-0381-5BBB-3818-FB1BA71D99F4}"/>
              </a:ext>
            </a:extLst>
          </p:cNvPr>
          <p:cNvSpPr/>
          <p:nvPr/>
        </p:nvSpPr>
        <p:spPr>
          <a:xfrm>
            <a:off x="6682409" y="2529492"/>
            <a:ext cx="4165091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بندی گلخانه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5432C42-EB7C-A69F-B96D-2EB68CD6456A}"/>
              </a:ext>
            </a:extLst>
          </p:cNvPr>
          <p:cNvSpPr/>
          <p:nvPr/>
        </p:nvSpPr>
        <p:spPr>
          <a:xfrm>
            <a:off x="10542506" y="256273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6719D286-00BC-C056-20E0-3916C4600C63}"/>
              </a:ext>
            </a:extLst>
          </p:cNvPr>
          <p:cNvSpPr/>
          <p:nvPr/>
        </p:nvSpPr>
        <p:spPr>
          <a:xfrm>
            <a:off x="10863016" y="260309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0886C0-55E4-91B3-9ABC-FAF83782A6B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993222-7DE7-8014-9592-81A43248A9D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C46B50-B992-F241-8AB2-04B8DE7787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25B5C8-0A36-CDF8-FA71-07E63AE18FA3}"/>
              </a:ext>
            </a:extLst>
          </p:cNvPr>
          <p:cNvSpPr/>
          <p:nvPr/>
        </p:nvSpPr>
        <p:spPr>
          <a:xfrm>
            <a:off x="6689147" y="2989304"/>
            <a:ext cx="4158353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2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2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گروه بندی تجهیزات گلخانه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51AEB-0721-8FFD-1ECD-F274AD3D1833}"/>
              </a:ext>
            </a:extLst>
          </p:cNvPr>
          <p:cNvSpPr/>
          <p:nvPr/>
        </p:nvSpPr>
        <p:spPr>
          <a:xfrm>
            <a:off x="10536359" y="300405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39E13B8-19BB-7619-BA8D-9088842EE41B}"/>
              </a:ext>
            </a:extLst>
          </p:cNvPr>
          <p:cNvSpPr/>
          <p:nvPr/>
        </p:nvSpPr>
        <p:spPr>
          <a:xfrm>
            <a:off x="10860809" y="306284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0FD3EF-4A9A-EE93-7FF4-38792561EBBD}"/>
              </a:ext>
            </a:extLst>
          </p:cNvPr>
          <p:cNvSpPr/>
          <p:nvPr/>
        </p:nvSpPr>
        <p:spPr>
          <a:xfrm>
            <a:off x="6702052" y="3904625"/>
            <a:ext cx="4207655" cy="35064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              تنظیمات مدیریتی سازنده سیستم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74DFED-C2EA-BD8B-3F41-74E4C0110A8E}"/>
              </a:ext>
            </a:extLst>
          </p:cNvPr>
          <p:cNvSpPr/>
          <p:nvPr/>
        </p:nvSpPr>
        <p:spPr>
          <a:xfrm>
            <a:off x="10549776" y="3937693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F4CFD92-D84D-B70F-D8C9-3C3229F45C03}"/>
              </a:ext>
            </a:extLst>
          </p:cNvPr>
          <p:cNvSpPr/>
          <p:nvPr/>
        </p:nvSpPr>
        <p:spPr>
          <a:xfrm>
            <a:off x="10887131" y="396572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7F1594-C064-F214-4106-E341ECF08B9A}"/>
              </a:ext>
            </a:extLst>
          </p:cNvPr>
          <p:cNvSpPr/>
          <p:nvPr/>
        </p:nvSpPr>
        <p:spPr>
          <a:xfrm>
            <a:off x="6702052" y="4325817"/>
            <a:ext cx="4207655" cy="35064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      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کالیبراسیون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65AEE0-6CF2-030F-928E-5288F3177595}"/>
              </a:ext>
            </a:extLst>
          </p:cNvPr>
          <p:cNvSpPr/>
          <p:nvPr/>
        </p:nvSpPr>
        <p:spPr>
          <a:xfrm>
            <a:off x="10549776" y="435888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E6A3137-78D2-16BF-8328-CFD15E075C5B}"/>
              </a:ext>
            </a:extLst>
          </p:cNvPr>
          <p:cNvSpPr/>
          <p:nvPr/>
        </p:nvSpPr>
        <p:spPr>
          <a:xfrm>
            <a:off x="10887131" y="438691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60" name="Picture 59" descr="A circular logo with a green circle around it&#10;&#10;AI-generated content may be incorrect.">
            <a:extLst>
              <a:ext uri="{FF2B5EF4-FFF2-40B4-BE49-F238E27FC236}">
                <a16:creationId xmlns:a16="http://schemas.microsoft.com/office/drawing/2014/main" id="{E8A3DA7B-AEC0-2BA3-EEE2-3F81074B4AF0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81" y="1974622"/>
            <a:ext cx="2583316" cy="2583316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0B58F39-39A0-E742-9C5D-2E4474F872D9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FAD0E4B-2913-25F5-76A9-410D1CCC7092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40038C7-4F05-4022-F4BF-5E00F2148716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D6EDDEE-B42D-1A51-DF38-0FD8B8BFA09B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CCC3AFE-6B61-672B-11A4-E1B648E5FD83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06AFAD0-8048-A604-AAA0-8E39CD651E8E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1E5B6DA-B929-0BFC-F05C-C007662830E1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8605DC5-B8F7-8E55-5021-1E330996C55E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63" name="Picture 6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12E3158-02C2-5170-89D3-36484833F7C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64" name="Picture 6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5C25D07-6859-B86C-24B5-9477A695E51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65" name="Picture 6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5FF6989-0A9D-D005-6AA7-2EFBB55C3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66" name="Picture 65" descr="A black and white logo&#10;&#10;AI-generated content may be incorrect.">
            <a:extLst>
              <a:ext uri="{FF2B5EF4-FFF2-40B4-BE49-F238E27FC236}">
                <a16:creationId xmlns:a16="http://schemas.microsoft.com/office/drawing/2014/main" id="{3A5DA42E-CACA-DB8D-E701-17B03FD559EC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205" name="Arrow: Chevron 204">
            <a:extLst>
              <a:ext uri="{FF2B5EF4-FFF2-40B4-BE49-F238E27FC236}">
                <a16:creationId xmlns:a16="http://schemas.microsoft.com/office/drawing/2014/main" id="{A4896B2E-F0ED-B070-0837-99201DB16331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1C5B0-AFC8-FD66-9784-0260BB93A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9587282D-3FD6-EB74-D3F2-FC19CA4A2BA0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F53B14CC-EAFC-957D-6E19-A659933D32C3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CC03213-1F2B-0774-A748-CB84E39F7677}"/>
              </a:ext>
            </a:extLst>
          </p:cNvPr>
          <p:cNvSpPr/>
          <p:nvPr/>
        </p:nvSpPr>
        <p:spPr>
          <a:xfrm>
            <a:off x="3570505" y="846329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575FDC6-AA63-9BFF-28A9-7055727A3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CE284E-E487-80AE-E889-BD6E207A319A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43E9BB-08AF-1382-4C98-73BD48ACF95C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8E5D1-930A-A61D-C638-3C2E8B572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B9043B-A3B5-17C6-0AA2-51B92C876702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27A3ED54-C86D-7DB7-114E-C6234CF0518C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5F89A83-40C6-175C-261E-DA6EC266AFA1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92AAE2E8-7CEC-BEF3-E536-21876BDC8597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تنظیمات- تقسیم بندی بازه های زمانی</a:t>
            </a:r>
            <a:endParaRPr lang="fa-IR" sz="1100" dirty="0">
              <a:solidFill>
                <a:srgbClr val="00206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408419-A70D-1B8A-72B6-9D9AD84FFC88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A915FF3B-C1E1-4A55-174E-3CBE5F833A44}"/>
              </a:ext>
            </a:extLst>
          </p:cNvPr>
          <p:cNvSpPr/>
          <p:nvPr/>
        </p:nvSpPr>
        <p:spPr>
          <a:xfrm>
            <a:off x="9822750" y="175310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32" name="Picture 3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EBCACEC-FC8A-9ED3-6927-5D754F9F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50" y="963009"/>
            <a:ext cx="1616349" cy="1635591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7CA9D8C-E618-9F86-8BEB-4DC1F026DA08}"/>
              </a:ext>
            </a:extLst>
          </p:cNvPr>
          <p:cNvSpPr/>
          <p:nvPr/>
        </p:nvSpPr>
        <p:spPr>
          <a:xfrm>
            <a:off x="8263645" y="1373070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شروع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F3C810-8739-0D6F-2BAC-0F2EC0DDAFDB}"/>
              </a:ext>
            </a:extLst>
          </p:cNvPr>
          <p:cNvSpPr/>
          <p:nvPr/>
        </p:nvSpPr>
        <p:spPr>
          <a:xfrm>
            <a:off x="6872135" y="1372957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پایان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04AB9A9-7074-8660-70FD-63266F718B96}"/>
              </a:ext>
            </a:extLst>
          </p:cNvPr>
          <p:cNvSpPr/>
          <p:nvPr/>
        </p:nvSpPr>
        <p:spPr>
          <a:xfrm>
            <a:off x="8263645" y="188591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8:00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F82BFFD-CCBB-8778-10BD-9D4E5A0AB30F}"/>
              </a:ext>
            </a:extLst>
          </p:cNvPr>
          <p:cNvSpPr/>
          <p:nvPr/>
        </p:nvSpPr>
        <p:spPr>
          <a:xfrm>
            <a:off x="6872135" y="188579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10:00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3E71BFA-7EDD-6CD7-4B1D-4A29251C04C6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C1DF6C8E-E136-9EA2-AE33-20A62BF64CFB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2E73D33-9C9A-021D-F38D-9824BE13A4C2}"/>
              </a:ext>
            </a:extLst>
          </p:cNvPr>
          <p:cNvSpPr/>
          <p:nvPr/>
        </p:nvSpPr>
        <p:spPr>
          <a:xfrm>
            <a:off x="8263645" y="2449237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10:00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7FACC08-6916-63BD-3B24-F348EE7C6919}"/>
              </a:ext>
            </a:extLst>
          </p:cNvPr>
          <p:cNvSpPr/>
          <p:nvPr/>
        </p:nvSpPr>
        <p:spPr>
          <a:xfrm>
            <a:off x="6872135" y="244912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12:00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C75FCB4-CE13-BD75-821F-344D6BC5085A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045DDA26-EF71-84CB-9085-034A12437B1D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02181AF-F97A-F3FA-14D8-4969A9DACBC0}"/>
              </a:ext>
            </a:extLst>
          </p:cNvPr>
          <p:cNvSpPr/>
          <p:nvPr/>
        </p:nvSpPr>
        <p:spPr>
          <a:xfrm>
            <a:off x="8276940" y="3012563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412252C-EAF5-2CCD-7676-45FDF9D20F79}"/>
              </a:ext>
            </a:extLst>
          </p:cNvPr>
          <p:cNvSpPr/>
          <p:nvPr/>
        </p:nvSpPr>
        <p:spPr>
          <a:xfrm>
            <a:off x="6873822" y="302530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A46D321-29FA-65AC-7AAF-595A747097EF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7580F533-BBC9-C05D-2BA3-AFCCD177F280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9FA11D6-696C-2927-963F-7646CA0DB15B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6219B5-0F49-D5C7-F912-A8813E9ACBFE}"/>
              </a:ext>
            </a:extLst>
          </p:cNvPr>
          <p:cNvSpPr/>
          <p:nvPr/>
        </p:nvSpPr>
        <p:spPr>
          <a:xfrm>
            <a:off x="6872135" y="355204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BEFCAA4-CD93-84E1-86C1-2EA33572A864}"/>
              </a:ext>
            </a:extLst>
          </p:cNvPr>
          <p:cNvSpPr/>
          <p:nvPr/>
        </p:nvSpPr>
        <p:spPr>
          <a:xfrm>
            <a:off x="9787709" y="4298522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F59CC26D-29A2-C5C1-56EE-E4B4390DD3D8}"/>
              </a:ext>
            </a:extLst>
          </p:cNvPr>
          <p:cNvSpPr/>
          <p:nvPr/>
        </p:nvSpPr>
        <p:spPr>
          <a:xfrm>
            <a:off x="9822750" y="423181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7FA3DF-DED7-7B2F-97B3-385C2C23EE56}"/>
              </a:ext>
            </a:extLst>
          </p:cNvPr>
          <p:cNvSpPr/>
          <p:nvPr/>
        </p:nvSpPr>
        <p:spPr>
          <a:xfrm>
            <a:off x="8263645" y="436462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D510D62-C6E8-05B2-70E4-DBB5FBA8891A}"/>
              </a:ext>
            </a:extLst>
          </p:cNvPr>
          <p:cNvSpPr/>
          <p:nvPr/>
        </p:nvSpPr>
        <p:spPr>
          <a:xfrm>
            <a:off x="6872135" y="436451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4B0B09F-4953-45CB-2A65-D2A962091D08}"/>
              </a:ext>
            </a:extLst>
          </p:cNvPr>
          <p:cNvSpPr/>
          <p:nvPr/>
        </p:nvSpPr>
        <p:spPr>
          <a:xfrm>
            <a:off x="9787709" y="4861848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4FCB048B-641B-FDF4-DB05-C09923BAA615}"/>
              </a:ext>
            </a:extLst>
          </p:cNvPr>
          <p:cNvSpPr/>
          <p:nvPr/>
        </p:nvSpPr>
        <p:spPr>
          <a:xfrm>
            <a:off x="9822750" y="4795144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EA95C9F-38C2-F55E-5CE3-6AA62A5E33D4}"/>
              </a:ext>
            </a:extLst>
          </p:cNvPr>
          <p:cNvSpPr/>
          <p:nvPr/>
        </p:nvSpPr>
        <p:spPr>
          <a:xfrm>
            <a:off x="8263645" y="4927955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4EFADDC-4797-070B-FEA7-1C7489E9B1EE}"/>
              </a:ext>
            </a:extLst>
          </p:cNvPr>
          <p:cNvSpPr/>
          <p:nvPr/>
        </p:nvSpPr>
        <p:spPr>
          <a:xfrm>
            <a:off x="6872135" y="492784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3B47FEC-7C97-0549-9DC5-FEC400C27045}"/>
              </a:ext>
            </a:extLst>
          </p:cNvPr>
          <p:cNvSpPr/>
          <p:nvPr/>
        </p:nvSpPr>
        <p:spPr>
          <a:xfrm rot="16200000">
            <a:off x="9774551" y="2747324"/>
            <a:ext cx="2139965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روز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06D4931-C835-E8B5-353C-0B965CF89C0F}"/>
              </a:ext>
            </a:extLst>
          </p:cNvPr>
          <p:cNvSpPr/>
          <p:nvPr/>
        </p:nvSpPr>
        <p:spPr>
          <a:xfrm rot="16200000">
            <a:off x="10314665" y="4659967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شب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D2F79F0-D584-3EE3-3DB4-357D6C6E7182}"/>
              </a:ext>
            </a:extLst>
          </p:cNvPr>
          <p:cNvSpPr/>
          <p:nvPr/>
        </p:nvSpPr>
        <p:spPr>
          <a:xfrm>
            <a:off x="4152790" y="4017982"/>
            <a:ext cx="2144124" cy="109137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D52FD95-AF89-CCD4-44AF-0F3A3BE35FEB}"/>
              </a:ext>
            </a:extLst>
          </p:cNvPr>
          <p:cNvSpPr/>
          <p:nvPr/>
        </p:nvSpPr>
        <p:spPr>
          <a:xfrm>
            <a:off x="4246910" y="4592418"/>
            <a:ext cx="1895113" cy="384584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تنظیم خودکار شروع روز و شب</a:t>
            </a:r>
            <a:endParaRPr lang="fa-IR" sz="900" b="1" dirty="0">
              <a:solidFill>
                <a:schemeClr val="bg2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86" name="Picture 85" descr="A green and white switch&#10;&#10;AI-generated content may be incorrect.">
            <a:extLst>
              <a:ext uri="{FF2B5EF4-FFF2-40B4-BE49-F238E27FC236}">
                <a16:creationId xmlns:a16="http://schemas.microsoft.com/office/drawing/2014/main" id="{A6889525-B905-924C-0427-E6FC3CE903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66" y="3855216"/>
            <a:ext cx="944517" cy="944517"/>
          </a:xfrm>
          <a:prstGeom prst="rect">
            <a:avLst/>
          </a:prstGeom>
        </p:spPr>
      </p:pic>
      <p:pic>
        <p:nvPicPr>
          <p:cNvPr id="92" name="Picture 9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06FB5A52-A26E-0002-8C03-886F0F35C2A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5800" y="5113422"/>
            <a:ext cx="492635" cy="7492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7A9870-9972-709A-8860-35E85E5F7D93}"/>
              </a:ext>
            </a:extLst>
          </p:cNvPr>
          <p:cNvSpPr/>
          <p:nvPr/>
        </p:nvSpPr>
        <p:spPr>
          <a:xfrm>
            <a:off x="3750609" y="2711021"/>
            <a:ext cx="2900644" cy="117906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75F58B-AC8E-6FAD-1287-E8AE249AB26C}"/>
              </a:ext>
            </a:extLst>
          </p:cNvPr>
          <p:cNvSpPr/>
          <p:nvPr/>
        </p:nvSpPr>
        <p:spPr>
          <a:xfrm>
            <a:off x="5314676" y="2798715"/>
            <a:ext cx="1132964" cy="28117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تابستان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03982A-2EE4-03CB-F20B-407581B5F6A8}"/>
              </a:ext>
            </a:extLst>
          </p:cNvPr>
          <p:cNvSpPr/>
          <p:nvPr/>
        </p:nvSpPr>
        <p:spPr>
          <a:xfrm>
            <a:off x="4272342" y="3494760"/>
            <a:ext cx="1895113" cy="2638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تقسیم بندی 12 ماه سال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82397E-9788-8A86-226A-52EDB8B1C302}"/>
              </a:ext>
            </a:extLst>
          </p:cNvPr>
          <p:cNvSpPr/>
          <p:nvPr/>
        </p:nvSpPr>
        <p:spPr>
          <a:xfrm>
            <a:off x="4005964" y="2797192"/>
            <a:ext cx="1142752" cy="28117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زمستان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53AF4B-6B50-FD0A-06B7-5A981E857258}"/>
              </a:ext>
            </a:extLst>
          </p:cNvPr>
          <p:cNvSpPr/>
          <p:nvPr/>
        </p:nvSpPr>
        <p:spPr>
          <a:xfrm>
            <a:off x="5304889" y="3136424"/>
            <a:ext cx="1142751" cy="29018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9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6-5-4-3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82494A3-ED9C-89CE-74A3-E6E60C8BEB6D}"/>
              </a:ext>
            </a:extLst>
          </p:cNvPr>
          <p:cNvSpPr/>
          <p:nvPr/>
        </p:nvSpPr>
        <p:spPr>
          <a:xfrm>
            <a:off x="4005963" y="3136424"/>
            <a:ext cx="1142751" cy="290189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9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1-2-7-8-9-10-11-12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B3C202-8F46-5216-00E0-0D9C34BAEC3D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D45319-A7DA-B25C-4CBD-E8A54DA971C6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F4947-9238-A3D3-A68E-459E75A10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59" y="5766374"/>
            <a:ext cx="616568" cy="57764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492B0E-CD09-CDD8-167F-362F0BD678B3}"/>
              </a:ext>
            </a:extLst>
          </p:cNvPr>
          <p:cNvSpPr/>
          <p:nvPr/>
        </p:nvSpPr>
        <p:spPr>
          <a:xfrm>
            <a:off x="7204952" y="6077068"/>
            <a:ext cx="582817" cy="201777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bg2"/>
                </a:solidFill>
                <a:latin typeface="Pinar-DS1-FD Regular" pitchFamily="2" charset="-78"/>
                <a:cs typeface="Pinar-DS1-FD Regular" pitchFamily="2" charset="-78"/>
              </a:rPr>
              <a:t>راهنما</a:t>
            </a:r>
            <a:endParaRPr lang="fa-IR" sz="900" b="1" dirty="0">
              <a:solidFill>
                <a:schemeClr val="bg2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75" name="Picture 7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008AE2F-917F-AEAC-C9BC-21A64C731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19BF15A-1E8E-62C8-985B-7037F75C4D7C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A43E62D-D166-E890-387E-96CB886ADBE0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117A9C5-05AA-6DC7-2687-ED4D4267323B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8746DC4-E231-4214-9953-F8566CAD615D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D88AF110-1593-3BF2-DA70-2BBDC8E91254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773B0D5-12E0-402A-EAE9-8A0D2E995BAC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A8144EE-5BA2-93C3-0D59-C4D65FB5178F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6D9DE87-4E14-1EC1-DFB9-5483B3E12FAA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91" name="Picture 9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45E2190-4889-558A-B313-1CD9C6A92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93" name="Picture 9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B6E436A-0EB6-F013-303B-8F737B7CB6CA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94" name="Picture 9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13F8C49-D614-7D4B-337C-0761DC974CA7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95" name="Picture 94" descr="A black and white logo&#10;&#10;AI-generated content may be incorrect.">
            <a:extLst>
              <a:ext uri="{FF2B5EF4-FFF2-40B4-BE49-F238E27FC236}">
                <a16:creationId xmlns:a16="http://schemas.microsoft.com/office/drawing/2014/main" id="{7D99A4EB-A06A-3756-07AE-993483A2475F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96" name="Arrow: Chevron 95">
            <a:extLst>
              <a:ext uri="{FF2B5EF4-FFF2-40B4-BE49-F238E27FC236}">
                <a16:creationId xmlns:a16="http://schemas.microsoft.com/office/drawing/2014/main" id="{F6D3D8E9-4377-3FDD-8100-4AA1C01257CD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9ED0C-C841-30E9-685F-15B7466C4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968502EE-E85B-D42D-0535-2A70CCFDAF30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729F2B72-E1A8-CD4C-D43A-0E5CC76145CB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3657790-CCDB-C5F6-2207-29561DBBD855}"/>
              </a:ext>
            </a:extLst>
          </p:cNvPr>
          <p:cNvSpPr/>
          <p:nvPr/>
        </p:nvSpPr>
        <p:spPr>
          <a:xfrm>
            <a:off x="3570505" y="846329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74857DA-78F5-7C9E-F2E0-EC339C87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A288F6-36DF-5336-CFE8-A50460FF9145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C96A92-1849-22A3-7755-BA1E2DED1DDF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935D1-F53C-C55F-FC02-43DB563E3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7622B1-59F6-D17A-1632-EB751692D5AA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CB3F0B9C-217F-9DE5-CA30-08DA8D78A7FF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F6214AC-9737-532A-FF11-519FF5BE1299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17C9EB-9BC6-EBF3-C8FC-711B3669BE31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تنظیمات - تعریف داده های مطلوب اقلیم توسط کاربر</a:t>
            </a:r>
            <a:endParaRPr lang="fa-IR" sz="1100" dirty="0">
              <a:solidFill>
                <a:srgbClr val="00206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011E9B-CEEA-6FCC-893E-BDF2BA650940}"/>
              </a:ext>
            </a:extLst>
          </p:cNvPr>
          <p:cNvSpPr/>
          <p:nvPr/>
        </p:nvSpPr>
        <p:spPr>
          <a:xfrm>
            <a:off x="9787709" y="1819804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C8E96A2-EC45-6F49-7F80-C1A0E51E58F7}"/>
              </a:ext>
            </a:extLst>
          </p:cNvPr>
          <p:cNvSpPr/>
          <p:nvPr/>
        </p:nvSpPr>
        <p:spPr>
          <a:xfrm>
            <a:off x="8263645" y="1373070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دما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9B5FD8F-D06E-84EE-55E9-580E366794F7}"/>
              </a:ext>
            </a:extLst>
          </p:cNvPr>
          <p:cNvSpPr/>
          <p:nvPr/>
        </p:nvSpPr>
        <p:spPr>
          <a:xfrm>
            <a:off x="6872135" y="1372957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b="1" dirty="0">
                <a:latin typeface="Pinar-DS1-FD Regular" pitchFamily="2" charset="-78"/>
                <a:cs typeface="Pinar-DS1-FD Regular" pitchFamily="2" charset="-78"/>
              </a:rPr>
              <a:t>رطوبت نسبی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AEB450A-2435-F527-A19B-85210A8C0FA1}"/>
              </a:ext>
            </a:extLst>
          </p:cNvPr>
          <p:cNvSpPr/>
          <p:nvPr/>
        </p:nvSpPr>
        <p:spPr>
          <a:xfrm>
            <a:off x="8263645" y="188591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7638214-A5E6-D008-A6FF-5F61002635EC}"/>
              </a:ext>
            </a:extLst>
          </p:cNvPr>
          <p:cNvSpPr/>
          <p:nvPr/>
        </p:nvSpPr>
        <p:spPr>
          <a:xfrm>
            <a:off x="6872135" y="188579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85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BE1B6E2-6297-FD1C-1E7A-CC543055E42D}"/>
              </a:ext>
            </a:extLst>
          </p:cNvPr>
          <p:cNvSpPr/>
          <p:nvPr/>
        </p:nvSpPr>
        <p:spPr>
          <a:xfrm>
            <a:off x="9787709" y="2383130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7BAC7321-C7B0-24CD-7DCE-1C6939A5A7A1}"/>
              </a:ext>
            </a:extLst>
          </p:cNvPr>
          <p:cNvSpPr/>
          <p:nvPr/>
        </p:nvSpPr>
        <p:spPr>
          <a:xfrm>
            <a:off x="9822750" y="23164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98DAEA2-99A9-A135-4B16-D0AA6DC45BAD}"/>
              </a:ext>
            </a:extLst>
          </p:cNvPr>
          <p:cNvSpPr/>
          <p:nvPr/>
        </p:nvSpPr>
        <p:spPr>
          <a:xfrm>
            <a:off x="8263645" y="2449237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A1E5DCD-C0DA-095E-197F-45679DD5BE3C}"/>
              </a:ext>
            </a:extLst>
          </p:cNvPr>
          <p:cNvSpPr/>
          <p:nvPr/>
        </p:nvSpPr>
        <p:spPr>
          <a:xfrm>
            <a:off x="6872135" y="244912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6D50E98-595B-E160-D6FC-0C1DF3FEFD9A}"/>
              </a:ext>
            </a:extLst>
          </p:cNvPr>
          <p:cNvSpPr/>
          <p:nvPr/>
        </p:nvSpPr>
        <p:spPr>
          <a:xfrm>
            <a:off x="9779229" y="2941143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E23E7BFC-DAB4-94E8-89E1-59DDACA5C12A}"/>
              </a:ext>
            </a:extLst>
          </p:cNvPr>
          <p:cNvSpPr/>
          <p:nvPr/>
        </p:nvSpPr>
        <p:spPr>
          <a:xfrm>
            <a:off x="9822750" y="28560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3155546-CA35-45F0-17DA-0092F011A742}"/>
              </a:ext>
            </a:extLst>
          </p:cNvPr>
          <p:cNvSpPr/>
          <p:nvPr/>
        </p:nvSpPr>
        <p:spPr>
          <a:xfrm>
            <a:off x="8276940" y="3012563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505B0FB-A58F-D433-EC0A-5161A2CAB25D}"/>
              </a:ext>
            </a:extLst>
          </p:cNvPr>
          <p:cNvSpPr/>
          <p:nvPr/>
        </p:nvSpPr>
        <p:spPr>
          <a:xfrm>
            <a:off x="6873822" y="302530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55BF82D-9BD9-3652-8B8E-67825785E989}"/>
              </a:ext>
            </a:extLst>
          </p:cNvPr>
          <p:cNvSpPr/>
          <p:nvPr/>
        </p:nvSpPr>
        <p:spPr>
          <a:xfrm>
            <a:off x="9787709" y="3486055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85F75CF3-EFFC-D82F-629A-F4AA763E1DBA}"/>
              </a:ext>
            </a:extLst>
          </p:cNvPr>
          <p:cNvSpPr/>
          <p:nvPr/>
        </p:nvSpPr>
        <p:spPr>
          <a:xfrm>
            <a:off x="9822750" y="341935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C940170-84B1-4519-25F3-BC9402C795A0}"/>
              </a:ext>
            </a:extLst>
          </p:cNvPr>
          <p:cNvSpPr/>
          <p:nvPr/>
        </p:nvSpPr>
        <p:spPr>
          <a:xfrm>
            <a:off x="8263645" y="355216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3D83241-0D14-128E-4689-331D174CD15B}"/>
              </a:ext>
            </a:extLst>
          </p:cNvPr>
          <p:cNvSpPr/>
          <p:nvPr/>
        </p:nvSpPr>
        <p:spPr>
          <a:xfrm>
            <a:off x="6872135" y="355204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0C696A2-D0E1-81DE-8027-3585C376015F}"/>
              </a:ext>
            </a:extLst>
          </p:cNvPr>
          <p:cNvSpPr/>
          <p:nvPr/>
        </p:nvSpPr>
        <p:spPr>
          <a:xfrm>
            <a:off x="9787709" y="4298522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258F57C7-07FB-28A2-F529-9E950B82FC85}"/>
              </a:ext>
            </a:extLst>
          </p:cNvPr>
          <p:cNvSpPr/>
          <p:nvPr/>
        </p:nvSpPr>
        <p:spPr>
          <a:xfrm>
            <a:off x="9822750" y="423181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E8A7A0C-E814-C15E-8233-19636AFA9B85}"/>
              </a:ext>
            </a:extLst>
          </p:cNvPr>
          <p:cNvSpPr/>
          <p:nvPr/>
        </p:nvSpPr>
        <p:spPr>
          <a:xfrm>
            <a:off x="8263645" y="436462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0BF087F-E3D2-59CC-3B5E-A8E9502E6B9D}"/>
              </a:ext>
            </a:extLst>
          </p:cNvPr>
          <p:cNvSpPr/>
          <p:nvPr/>
        </p:nvSpPr>
        <p:spPr>
          <a:xfrm>
            <a:off x="6872135" y="436451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17079BC-861D-F014-29C6-A2CC7910BFD6}"/>
              </a:ext>
            </a:extLst>
          </p:cNvPr>
          <p:cNvSpPr/>
          <p:nvPr/>
        </p:nvSpPr>
        <p:spPr>
          <a:xfrm>
            <a:off x="9787709" y="4861848"/>
            <a:ext cx="859229" cy="50294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latin typeface="Pinar-DS1-FD Regular" pitchFamily="2" charset="-78"/>
                <a:ea typeface="Verdana" panose="020B0604030504040204" pitchFamily="34" charset="0"/>
                <a:cs typeface="Pinar-DS1-FD Regular" pitchFamily="2" charset="-78"/>
              </a:rPr>
              <a:t>بازه زمانی       </a:t>
            </a: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D38E7263-9B4F-1B5A-B525-91902C416C99}"/>
              </a:ext>
            </a:extLst>
          </p:cNvPr>
          <p:cNvSpPr/>
          <p:nvPr/>
        </p:nvSpPr>
        <p:spPr>
          <a:xfrm>
            <a:off x="9822750" y="4795144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9934426-4A96-F28E-BD49-BA608BD098E8}"/>
              </a:ext>
            </a:extLst>
          </p:cNvPr>
          <p:cNvSpPr/>
          <p:nvPr/>
        </p:nvSpPr>
        <p:spPr>
          <a:xfrm>
            <a:off x="8263645" y="4927955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36949B9-B1B2-7E22-D6C6-F565248E4E6C}"/>
              </a:ext>
            </a:extLst>
          </p:cNvPr>
          <p:cNvSpPr/>
          <p:nvPr/>
        </p:nvSpPr>
        <p:spPr>
          <a:xfrm>
            <a:off x="6872135" y="492784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8EE6523-95E6-908E-441A-8BBC670A4ED3}"/>
              </a:ext>
            </a:extLst>
          </p:cNvPr>
          <p:cNvSpPr/>
          <p:nvPr/>
        </p:nvSpPr>
        <p:spPr>
          <a:xfrm rot="16200000">
            <a:off x="9774551" y="2747324"/>
            <a:ext cx="2139965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روز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47828BA-5682-E432-4896-E2CC96723D48}"/>
              </a:ext>
            </a:extLst>
          </p:cNvPr>
          <p:cNvSpPr/>
          <p:nvPr/>
        </p:nvSpPr>
        <p:spPr>
          <a:xfrm rot="16200000">
            <a:off x="10314665" y="4659967"/>
            <a:ext cx="1066267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latin typeface="Pinar-DS1-FD Regular" pitchFamily="2" charset="-78"/>
                <a:cs typeface="Pinar-DS1-FD Regular" pitchFamily="2" charset="-78"/>
              </a:rPr>
              <a:t>شب</a:t>
            </a:r>
          </a:p>
        </p:txBody>
      </p:sp>
      <p:pic>
        <p:nvPicPr>
          <p:cNvPr id="92" name="Picture 9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E65CEA27-6A39-DB5E-DCFD-5014292D6F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7096" y="5230340"/>
            <a:ext cx="492635" cy="7492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2FA56B-A323-A269-D5E0-462B3BD7EB06}"/>
              </a:ext>
            </a:extLst>
          </p:cNvPr>
          <p:cNvSpPr/>
          <p:nvPr/>
        </p:nvSpPr>
        <p:spPr>
          <a:xfrm>
            <a:off x="5518834" y="1372957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>
                <a:latin typeface="Pinar-DS1-FD Regular" pitchFamily="2" charset="-78"/>
                <a:cs typeface="Pinar-DS1-FD Regular" pitchFamily="2" charset="-78"/>
              </a:rPr>
              <a:t>نور</a:t>
            </a:r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88C9047-CBFC-16D4-71B2-CF6E9F77C1E6}"/>
              </a:ext>
            </a:extLst>
          </p:cNvPr>
          <p:cNvSpPr/>
          <p:nvPr/>
        </p:nvSpPr>
        <p:spPr>
          <a:xfrm>
            <a:off x="4127324" y="1372844"/>
            <a:ext cx="1304559" cy="3433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latin typeface="Pinar-DS1-FD Regular" pitchFamily="2" charset="-78"/>
                <a:cs typeface="Pinar-DS1-FD Regular" pitchFamily="2" charset="-78"/>
              </a:rPr>
              <a:t>     دی اکسید کربن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66AD16C-709F-DCD1-EFAF-6BF2FFAD4C49}"/>
              </a:ext>
            </a:extLst>
          </p:cNvPr>
          <p:cNvSpPr/>
          <p:nvPr/>
        </p:nvSpPr>
        <p:spPr>
          <a:xfrm>
            <a:off x="5518834" y="1885798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1000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94F38C-2735-D0E8-BA6D-F30EDDD30C0D}"/>
              </a:ext>
            </a:extLst>
          </p:cNvPr>
          <p:cNvSpPr/>
          <p:nvPr/>
        </p:nvSpPr>
        <p:spPr>
          <a:xfrm>
            <a:off x="4127324" y="1885685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DS1-FD Regular" pitchFamily="2" charset="-78"/>
                <a:cs typeface="Pinar-DS1-FD Regular" pitchFamily="2" charset="-78"/>
              </a:rPr>
              <a:t>250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AAF6B3-AF68-C0D2-0FE2-6D72FE2D0B90}"/>
              </a:ext>
            </a:extLst>
          </p:cNvPr>
          <p:cNvSpPr/>
          <p:nvPr/>
        </p:nvSpPr>
        <p:spPr>
          <a:xfrm>
            <a:off x="5518834" y="2449124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185B5E-FBF8-747B-5938-4E319C24C355}"/>
              </a:ext>
            </a:extLst>
          </p:cNvPr>
          <p:cNvSpPr/>
          <p:nvPr/>
        </p:nvSpPr>
        <p:spPr>
          <a:xfrm>
            <a:off x="4127324" y="2449011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76CFCA-2480-65B9-FD0E-61011D4EF029}"/>
              </a:ext>
            </a:extLst>
          </p:cNvPr>
          <p:cNvSpPr/>
          <p:nvPr/>
        </p:nvSpPr>
        <p:spPr>
          <a:xfrm>
            <a:off x="5532129" y="3012450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DE2E13E-C068-CD86-35BE-DD7BE536F3D2}"/>
              </a:ext>
            </a:extLst>
          </p:cNvPr>
          <p:cNvSpPr/>
          <p:nvPr/>
        </p:nvSpPr>
        <p:spPr>
          <a:xfrm>
            <a:off x="4129011" y="3025195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F158AD-FFF6-CF80-6CE2-AE4733BFBAE1}"/>
              </a:ext>
            </a:extLst>
          </p:cNvPr>
          <p:cNvSpPr/>
          <p:nvPr/>
        </p:nvSpPr>
        <p:spPr>
          <a:xfrm>
            <a:off x="5518834" y="355204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B531AA-D171-09D1-B3E2-92A66C699F54}"/>
              </a:ext>
            </a:extLst>
          </p:cNvPr>
          <p:cNvSpPr/>
          <p:nvPr/>
        </p:nvSpPr>
        <p:spPr>
          <a:xfrm>
            <a:off x="4127324" y="355193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solidFill>
                <a:srgbClr val="00206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B093393-C493-CEA5-3ECC-ADBFB2BB5225}"/>
              </a:ext>
            </a:extLst>
          </p:cNvPr>
          <p:cNvSpPr/>
          <p:nvPr/>
        </p:nvSpPr>
        <p:spPr>
          <a:xfrm>
            <a:off x="5518834" y="4364516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AABDB01-5E99-0F89-C06E-91352BBE5238}"/>
              </a:ext>
            </a:extLst>
          </p:cNvPr>
          <p:cNvSpPr/>
          <p:nvPr/>
        </p:nvSpPr>
        <p:spPr>
          <a:xfrm>
            <a:off x="4127324" y="4364403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1066A97-602F-F294-D36D-B9932435CBF6}"/>
              </a:ext>
            </a:extLst>
          </p:cNvPr>
          <p:cNvSpPr/>
          <p:nvPr/>
        </p:nvSpPr>
        <p:spPr>
          <a:xfrm>
            <a:off x="5518834" y="4927842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508C473-BC2D-D1EA-8BB3-FAC1D79618FC}"/>
              </a:ext>
            </a:extLst>
          </p:cNvPr>
          <p:cNvSpPr/>
          <p:nvPr/>
        </p:nvSpPr>
        <p:spPr>
          <a:xfrm>
            <a:off x="4127324" y="4927729"/>
            <a:ext cx="1304559" cy="3433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00" b="1" dirty="0"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B22FCCA-D3D3-B02A-8A18-80AF71E06C52}"/>
              </a:ext>
            </a:extLst>
          </p:cNvPr>
          <p:cNvSpPr/>
          <p:nvPr/>
        </p:nvSpPr>
        <p:spPr>
          <a:xfrm>
            <a:off x="7938830" y="1432447"/>
            <a:ext cx="547537" cy="34337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RH</a:t>
            </a:r>
            <a:r>
              <a:rPr lang="en-US" sz="1000" b="1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%</a:t>
            </a:r>
            <a:endParaRPr lang="fa-IR" sz="1100" b="1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2467D35-91C5-5C8C-A200-07DA26A09FE4}"/>
              </a:ext>
            </a:extLst>
          </p:cNvPr>
          <p:cNvSpPr/>
          <p:nvPr/>
        </p:nvSpPr>
        <p:spPr>
          <a:xfrm>
            <a:off x="6579627" y="1418565"/>
            <a:ext cx="547537" cy="34337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900" b="1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27CFA39-25B3-7426-79F7-285402B70A4D}"/>
              </a:ext>
            </a:extLst>
          </p:cNvPr>
          <p:cNvSpPr/>
          <p:nvPr/>
        </p:nvSpPr>
        <p:spPr>
          <a:xfrm>
            <a:off x="5211975" y="1431438"/>
            <a:ext cx="547537" cy="34337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Pinar-DS1-FD Regular" pitchFamily="2" charset="-78"/>
                <a:cs typeface="Pinar-DS1-FD Regular" pitchFamily="2" charset="-78"/>
              </a:rPr>
              <a:t>ppm</a:t>
            </a:r>
            <a:endParaRPr lang="fa-IR" sz="900" b="1" dirty="0">
              <a:solidFill>
                <a:sysClr val="windowText" lastClr="000000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370462F-8185-FF09-3C50-E8CA044E8BBA}"/>
              </a:ext>
            </a:extLst>
          </p:cNvPr>
          <p:cNvSpPr/>
          <p:nvPr/>
        </p:nvSpPr>
        <p:spPr>
          <a:xfrm>
            <a:off x="9376284" y="1421384"/>
            <a:ext cx="547537" cy="34337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°C</a:t>
            </a:r>
            <a:endParaRPr lang="fa-IR" sz="14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A9D8D00-B6E2-729E-2B5B-B942BDE69AC6}"/>
              </a:ext>
            </a:extLst>
          </p:cNvPr>
          <p:cNvSpPr/>
          <p:nvPr/>
        </p:nvSpPr>
        <p:spPr>
          <a:xfrm>
            <a:off x="9795866" y="173682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791F4CC-4153-250B-0FC9-56D526203E3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B5D473-57CC-4830-A3B5-EE2FCB22122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EE82186-1C2D-BC3F-DB19-8397B1BFDF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B9AB2B-0E21-FB45-8501-6EE43DCFCB87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318A407-B62E-BFCE-0B9C-7A2078C24844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822A923-361B-B0C0-9F40-4E42E03B866A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D3AB1CE-A298-17E1-8C95-E5A26CC0302D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C2A9BE5-EC15-5491-6840-09D78FA4D1B6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43FA386-BF5F-87F9-D70D-6D3C449616D6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D67424E-BA02-5428-9646-1334A94DA136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AE5DE0E-65C7-CC3E-1248-5EBC4FDC1898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51" name="Picture 5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42201E-18ED-BCEF-16A4-8A84A415CD3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70" name="Picture 6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5BAB265-4EC1-AFF4-C514-B4588FA3296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71" name="Picture 7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04FD280-D61C-E554-A227-E810BFDF2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72" name="Picture 71" descr="A black and white logo&#10;&#10;AI-generated content may be incorrect.">
            <a:extLst>
              <a:ext uri="{FF2B5EF4-FFF2-40B4-BE49-F238E27FC236}">
                <a16:creationId xmlns:a16="http://schemas.microsoft.com/office/drawing/2014/main" id="{E1CBE33B-62BA-28A3-D77A-42844469D30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C6BA2089-541E-507A-90E1-263EB5B5A823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2E9E9-BFD3-2279-E68D-51EF4D6C9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087D83A8-F4C9-0210-FA16-6C44A7BD2609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7580D49D-8C3A-479B-64EB-D6620AC6E1CA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C0A0658-7BF0-4EC3-E3FA-740764CA0A18}"/>
              </a:ext>
            </a:extLst>
          </p:cNvPr>
          <p:cNvSpPr/>
          <p:nvPr/>
        </p:nvSpPr>
        <p:spPr>
          <a:xfrm>
            <a:off x="3675721" y="836833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F1183FF-B158-9318-B82B-02B7C2A5C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AD0A0D-F6B7-542C-5BF5-83A4DCA37B9F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59AACB-171D-E5D3-4868-6AD09EEED793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C7CA2-9DBC-0EFB-CC01-984601423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CF32A0-49CF-904C-F235-4104A4711011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4BAB309F-03E2-3524-0E37-133788B3EC70}"/>
              </a:ext>
            </a:extLst>
          </p:cNvPr>
          <p:cNvSpPr/>
          <p:nvPr/>
        </p:nvSpPr>
        <p:spPr>
          <a:xfrm>
            <a:off x="8985484" y="1615656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1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08EF2FE2-F605-D465-8795-AC01A6B54B2B}"/>
              </a:ext>
            </a:extLst>
          </p:cNvPr>
          <p:cNvSpPr/>
          <p:nvPr/>
        </p:nvSpPr>
        <p:spPr>
          <a:xfrm>
            <a:off x="10549776" y="1648724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34812D5C-7082-C2B7-79B7-D274730A070A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EE0E295-2A7B-9669-8D50-423704478B8E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2FA04C78-8712-B313-4F85-449232DB5921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تنظیمات - </a:t>
            </a:r>
            <a:r>
              <a:rPr lang="fa-IR" sz="1100" dirty="0">
                <a:latin typeface="Pinar-FD Bold" pitchFamily="2" charset="-78"/>
                <a:cs typeface="Pinar-FD Bold" pitchFamily="2" charset="-78"/>
              </a:rPr>
              <a:t>فعال سازی و زون بندی گلخانه</a:t>
            </a: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5527B90B-EF5A-5DE2-90A5-DF0B342101C9}"/>
              </a:ext>
            </a:extLst>
          </p:cNvPr>
          <p:cNvSpPr/>
          <p:nvPr/>
        </p:nvSpPr>
        <p:spPr>
          <a:xfrm>
            <a:off x="10871367" y="169839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0" name="Picture 19" descr="A green and white switch&#10;&#10;AI-generated content may be incorrect.">
            <a:extLst>
              <a:ext uri="{FF2B5EF4-FFF2-40B4-BE49-F238E27FC236}">
                <a16:creationId xmlns:a16="http://schemas.microsoft.com/office/drawing/2014/main" id="{E2486C5B-5038-6A84-DD5C-73BEF26E3B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67" y="1393446"/>
            <a:ext cx="813203" cy="81320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DA61C6-43B6-2863-2446-265B846093AC}"/>
              </a:ext>
            </a:extLst>
          </p:cNvPr>
          <p:cNvSpPr/>
          <p:nvPr/>
        </p:nvSpPr>
        <p:spPr>
          <a:xfrm>
            <a:off x="8985121" y="2155353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501A56-89F1-E49E-3E2A-D287F1BE4076}"/>
              </a:ext>
            </a:extLst>
          </p:cNvPr>
          <p:cNvSpPr/>
          <p:nvPr/>
        </p:nvSpPr>
        <p:spPr>
          <a:xfrm>
            <a:off x="10549413" y="2188421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6C44419D-CF34-CCDE-11B4-C371CA3E66F3}"/>
              </a:ext>
            </a:extLst>
          </p:cNvPr>
          <p:cNvSpPr/>
          <p:nvPr/>
        </p:nvSpPr>
        <p:spPr>
          <a:xfrm>
            <a:off x="10871004" y="223809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ED7A74-93D1-E4DF-6799-C30E00B86D19}"/>
              </a:ext>
            </a:extLst>
          </p:cNvPr>
          <p:cNvSpPr/>
          <p:nvPr/>
        </p:nvSpPr>
        <p:spPr>
          <a:xfrm>
            <a:off x="8985121" y="2698887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74C4669-D9E9-5915-A9AF-03E2B5190474}"/>
              </a:ext>
            </a:extLst>
          </p:cNvPr>
          <p:cNvSpPr/>
          <p:nvPr/>
        </p:nvSpPr>
        <p:spPr>
          <a:xfrm>
            <a:off x="10549413" y="2731955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1ED83BB4-CF13-6E93-B291-395EB40CA22F}"/>
              </a:ext>
            </a:extLst>
          </p:cNvPr>
          <p:cNvSpPr/>
          <p:nvPr/>
        </p:nvSpPr>
        <p:spPr>
          <a:xfrm>
            <a:off x="10871004" y="2781626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1" name="Picture 40" descr="A green and white switch&#10;&#10;AI-generated content may be incorrect.">
            <a:extLst>
              <a:ext uri="{FF2B5EF4-FFF2-40B4-BE49-F238E27FC236}">
                <a16:creationId xmlns:a16="http://schemas.microsoft.com/office/drawing/2014/main" id="{1A6C34A9-DE88-BA73-E4CF-2D15BC6743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04" y="2476677"/>
            <a:ext cx="813203" cy="813203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E485B8-2288-C5AE-54ED-57AE21F84560}"/>
              </a:ext>
            </a:extLst>
          </p:cNvPr>
          <p:cNvSpPr/>
          <p:nvPr/>
        </p:nvSpPr>
        <p:spPr>
          <a:xfrm>
            <a:off x="8985121" y="3259185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4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34677E-37AC-B79A-BB35-EF9879F43401}"/>
              </a:ext>
            </a:extLst>
          </p:cNvPr>
          <p:cNvSpPr/>
          <p:nvPr/>
        </p:nvSpPr>
        <p:spPr>
          <a:xfrm>
            <a:off x="10549413" y="3292253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D46A96E6-D957-0E2A-E83A-8E272853CC4E}"/>
              </a:ext>
            </a:extLst>
          </p:cNvPr>
          <p:cNvSpPr/>
          <p:nvPr/>
        </p:nvSpPr>
        <p:spPr>
          <a:xfrm>
            <a:off x="10871004" y="3341924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5" name="Picture 44" descr="A green and white switch&#10;&#10;AI-generated content may be incorrect.">
            <a:extLst>
              <a:ext uri="{FF2B5EF4-FFF2-40B4-BE49-F238E27FC236}">
                <a16:creationId xmlns:a16="http://schemas.microsoft.com/office/drawing/2014/main" id="{EA0FCA13-3273-4E60-D688-1A626F0843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04" y="3036975"/>
            <a:ext cx="813203" cy="813203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6A18C5-AC8F-2713-E0CE-D7EF1EF1B214}"/>
              </a:ext>
            </a:extLst>
          </p:cNvPr>
          <p:cNvSpPr/>
          <p:nvPr/>
        </p:nvSpPr>
        <p:spPr>
          <a:xfrm>
            <a:off x="8985121" y="3812948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5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9D768EA-A7EF-45E1-CA2A-4501D27ECE68}"/>
              </a:ext>
            </a:extLst>
          </p:cNvPr>
          <p:cNvSpPr/>
          <p:nvPr/>
        </p:nvSpPr>
        <p:spPr>
          <a:xfrm>
            <a:off x="10549413" y="384601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9B4A6F51-D943-A994-CBE4-4E0B445C8528}"/>
              </a:ext>
            </a:extLst>
          </p:cNvPr>
          <p:cNvSpPr/>
          <p:nvPr/>
        </p:nvSpPr>
        <p:spPr>
          <a:xfrm>
            <a:off x="10871004" y="389568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9" name="Picture 48" descr="A green and white switch&#10;&#10;AI-generated content may be incorrect.">
            <a:extLst>
              <a:ext uri="{FF2B5EF4-FFF2-40B4-BE49-F238E27FC236}">
                <a16:creationId xmlns:a16="http://schemas.microsoft.com/office/drawing/2014/main" id="{9D67AC65-D6F3-016C-AE39-1F7769A7B5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04" y="3590738"/>
            <a:ext cx="813203" cy="813203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C641C62-3188-1065-6BDF-33302C10EA0D}"/>
              </a:ext>
            </a:extLst>
          </p:cNvPr>
          <p:cNvSpPr/>
          <p:nvPr/>
        </p:nvSpPr>
        <p:spPr>
          <a:xfrm>
            <a:off x="8985121" y="4320513"/>
            <a:ext cx="1924224" cy="35064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r>
              <a:rPr lang="fa-IR" sz="14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زون شماره 6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0FF6679-E313-C32A-3E7E-7F9CC5405932}"/>
              </a:ext>
            </a:extLst>
          </p:cNvPr>
          <p:cNvSpPr/>
          <p:nvPr/>
        </p:nvSpPr>
        <p:spPr>
          <a:xfrm>
            <a:off x="10549413" y="4353581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200" dirty="0">
                <a:latin typeface="Pinar-FD Bold" pitchFamily="2" charset="-78"/>
                <a:cs typeface="Pinar-FD Bold" pitchFamily="2" charset="-78"/>
              </a:rPr>
              <a:t>20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B0A24E8-94CC-BCCB-1A40-D87AAAF41ED9}"/>
              </a:ext>
            </a:extLst>
          </p:cNvPr>
          <p:cNvSpPr/>
          <p:nvPr/>
        </p:nvSpPr>
        <p:spPr>
          <a:xfrm>
            <a:off x="10871004" y="440325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58" name="Picture 57" descr="A green and white switch&#10;&#10;AI-generated content may be incorrect.">
            <a:extLst>
              <a:ext uri="{FF2B5EF4-FFF2-40B4-BE49-F238E27FC236}">
                <a16:creationId xmlns:a16="http://schemas.microsoft.com/office/drawing/2014/main" id="{ECAB7042-A71B-D648-CB44-904D058D7A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04" y="4098303"/>
            <a:ext cx="813203" cy="813203"/>
          </a:xfrm>
          <a:prstGeom prst="rect">
            <a:avLst/>
          </a:prstGeom>
        </p:spPr>
      </p:pic>
      <p:pic>
        <p:nvPicPr>
          <p:cNvPr id="62" name="Picture 6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931E1419-8F91-6654-35E4-690F1AB1BF8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2937" y="5037280"/>
            <a:ext cx="492635" cy="749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43AC78-4720-4AE8-B8E1-EF64D6775BE5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69132F-BE17-8542-6C03-BD977AF48AB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22" name="Picture 21" descr="A green plant with red flowers and green leaves&#10;&#10;AI-generated content may be incorrect.">
            <a:extLst>
              <a:ext uri="{FF2B5EF4-FFF2-40B4-BE49-F238E27FC236}">
                <a16:creationId xmlns:a16="http://schemas.microsoft.com/office/drawing/2014/main" id="{A4AEFD9A-9F1C-2401-BEFC-E744D35F8A0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04" y="3524596"/>
            <a:ext cx="2057906" cy="171293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402CC9-48E8-7632-1E52-532786450E7C}"/>
              </a:ext>
            </a:extLst>
          </p:cNvPr>
          <p:cNvSpPr/>
          <p:nvPr/>
        </p:nvSpPr>
        <p:spPr>
          <a:xfrm>
            <a:off x="4904580" y="1607996"/>
            <a:ext cx="3320116" cy="3433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1300" b="1" dirty="0">
                <a:latin typeface="Pinar-DS1-FD Regular" pitchFamily="2" charset="-78"/>
                <a:cs typeface="Pinar-DS1-FD Regular" pitchFamily="2" charset="-78"/>
              </a:rPr>
              <a:t>فعال سازی سیستم سرمایش فوگر یا  پد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74A296-E578-DF3C-4D65-3E9D78D22AB5}"/>
              </a:ext>
            </a:extLst>
          </p:cNvPr>
          <p:cNvSpPr/>
          <p:nvPr/>
        </p:nvSpPr>
        <p:spPr>
          <a:xfrm>
            <a:off x="4909426" y="1948550"/>
            <a:ext cx="3320116" cy="3433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1400" b="1" dirty="0">
                <a:latin typeface="Pinar-DS1-FD Regular" pitchFamily="2" charset="-78"/>
                <a:cs typeface="Pinar-DS1-FD Regular" pitchFamily="2" charset="-78"/>
              </a:rPr>
              <a:t>فعال سازی سیستم سرمایش پد</a:t>
            </a:r>
          </a:p>
        </p:txBody>
      </p:sp>
      <p:pic>
        <p:nvPicPr>
          <p:cNvPr id="37" name="Picture 36" descr="A green and white switch&#10;&#10;AI-generated content may be incorrect.">
            <a:extLst>
              <a:ext uri="{FF2B5EF4-FFF2-40B4-BE49-F238E27FC236}">
                <a16:creationId xmlns:a16="http://schemas.microsoft.com/office/drawing/2014/main" id="{4A3C7D2D-FB1B-6BCC-83E1-028E98F31E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68" y="1374038"/>
            <a:ext cx="813203" cy="813203"/>
          </a:xfrm>
          <a:prstGeom prst="rect">
            <a:avLst/>
          </a:prstGeom>
        </p:spPr>
      </p:pic>
      <p:pic>
        <p:nvPicPr>
          <p:cNvPr id="24" name="Picture 23" descr="A green and white switch&#10;&#10;AI-generated content may be incorrect.">
            <a:extLst>
              <a:ext uri="{FF2B5EF4-FFF2-40B4-BE49-F238E27FC236}">
                <a16:creationId xmlns:a16="http://schemas.microsoft.com/office/drawing/2014/main" id="{75E90B5B-04B4-33B2-BB9A-451C322A6C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14" y="1754329"/>
            <a:ext cx="813203" cy="813203"/>
          </a:xfrm>
          <a:prstGeom prst="rect">
            <a:avLst/>
          </a:prstGeom>
        </p:spPr>
      </p:pic>
      <p:pic>
        <p:nvPicPr>
          <p:cNvPr id="26" name="Picture 25" descr="A green and white switch&#10;&#10;AI-generated content may be incorrect.">
            <a:extLst>
              <a:ext uri="{FF2B5EF4-FFF2-40B4-BE49-F238E27FC236}">
                <a16:creationId xmlns:a16="http://schemas.microsoft.com/office/drawing/2014/main" id="{C1CB3125-C05A-EDE9-0D9E-CC36259ADC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43" y="1923674"/>
            <a:ext cx="813203" cy="81320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4962C0-69C5-7C70-59A0-FA324DE2F33E}"/>
              </a:ext>
            </a:extLst>
          </p:cNvPr>
          <p:cNvSpPr/>
          <p:nvPr/>
        </p:nvSpPr>
        <p:spPr>
          <a:xfrm>
            <a:off x="3746310" y="2488073"/>
            <a:ext cx="837391" cy="10847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2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954C4465-3C70-F085-55BA-EB4E5D5FDA9A}"/>
              </a:ext>
            </a:extLst>
          </p:cNvPr>
          <p:cNvSpPr/>
          <p:nvPr/>
        </p:nvSpPr>
        <p:spPr>
          <a:xfrm>
            <a:off x="3867734" y="2973714"/>
            <a:ext cx="592968" cy="528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B43BEEB-03C4-5A8C-C2C9-949F192D2600}"/>
              </a:ext>
            </a:extLst>
          </p:cNvPr>
          <p:cNvSpPr/>
          <p:nvPr/>
        </p:nvSpPr>
        <p:spPr>
          <a:xfrm>
            <a:off x="3867734" y="2593816"/>
            <a:ext cx="595449" cy="3026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Pinar-FD Bold" pitchFamily="2" charset="-78"/>
                <a:cs typeface="Pinar-FD Bold" pitchFamily="2" charset="-78"/>
              </a:rPr>
              <a:t>Min</a:t>
            </a:r>
            <a:endParaRPr lang="fa-IR" sz="1400" dirty="0">
              <a:solidFill>
                <a:sysClr val="windowText" lastClr="000000"/>
              </a:solidFill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AF98FF-6A16-0907-DA59-934601D83FD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FC7D59-312F-C094-CAA1-47C1F4270640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2EA3B1-F3BC-34DD-EF70-83C89F22A58A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844152-B098-757A-10C8-98F15740ACCF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D8F655C-3C3F-B8F9-D4F9-58B403634547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2E2AF67-BF66-628B-F860-C54DF8847994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BBB894A-0BFF-BE7E-FE97-2DAF3E604C57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E1E85DA-5A24-DF90-C48D-AF47F6841741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472BDBA-A699-4345-0AF1-72F96ADDC11A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54" name="Picture 5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0C33CEC-8D32-05C1-9559-8F5827D5ADCB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59" name="Picture 5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B9D7A7F-046B-0A86-F883-BBE4697C6BA4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60" name="Picture 5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1D0A8E8-7EDC-9F23-77FA-36A14772D823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61" name="Picture 60" descr="A black and white logo&#10;&#10;AI-generated content may be incorrect.">
            <a:extLst>
              <a:ext uri="{FF2B5EF4-FFF2-40B4-BE49-F238E27FC236}">
                <a16:creationId xmlns:a16="http://schemas.microsoft.com/office/drawing/2014/main" id="{402B1606-10DB-9F27-7CF6-1C55B713953B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FEA4FC20-3521-3699-F891-782B4D674B5B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217111B-4601-608D-324B-53205004FA82}"/>
              </a:ext>
            </a:extLst>
          </p:cNvPr>
          <p:cNvSpPr/>
          <p:nvPr/>
        </p:nvSpPr>
        <p:spPr>
          <a:xfrm>
            <a:off x="4540253" y="2826885"/>
            <a:ext cx="3693006" cy="3433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1200" b="1" dirty="0">
                <a:latin typeface="Pinar-DS1-FD Regular" pitchFamily="2" charset="-78"/>
                <a:cs typeface="Pinar-DS1-FD Regular" pitchFamily="2" charset="-78"/>
              </a:rPr>
              <a:t>فعال سازی  خاموشی فن ها بعد از خاموشی  پد</a:t>
            </a:r>
          </a:p>
        </p:txBody>
      </p:sp>
      <p:pic>
        <p:nvPicPr>
          <p:cNvPr id="66" name="Picture 65" descr="A green and white switch&#10;&#10;AI-generated content may be incorrect.">
            <a:extLst>
              <a:ext uri="{FF2B5EF4-FFF2-40B4-BE49-F238E27FC236}">
                <a16:creationId xmlns:a16="http://schemas.microsoft.com/office/drawing/2014/main" id="{A37A504C-E169-DD2B-33B0-28A6B17940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30" y="2591971"/>
            <a:ext cx="813203" cy="8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66165-A88E-B757-FEEC-62D11B334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1AF33324-4F66-2C5A-73CC-7B6C8DA00F58}"/>
              </a:ext>
            </a:extLst>
          </p:cNvPr>
          <p:cNvSpPr/>
          <p:nvPr/>
        </p:nvSpPr>
        <p:spPr>
          <a:xfrm>
            <a:off x="822968" y="346487"/>
            <a:ext cx="2549807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24AF6803-7233-5CA5-E15C-554DC2BA356B}"/>
              </a:ext>
            </a:extLst>
          </p:cNvPr>
          <p:cNvSpPr/>
          <p:nvPr/>
        </p:nvSpPr>
        <p:spPr>
          <a:xfrm>
            <a:off x="9084190" y="4364629"/>
            <a:ext cx="1709552" cy="381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200" dirty="0">
              <a:solidFill>
                <a:schemeClr val="tx1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E6E198A5-7FFE-43B2-9989-CDC81DF8D9D0}"/>
              </a:ext>
            </a:extLst>
          </p:cNvPr>
          <p:cNvSpPr/>
          <p:nvPr/>
        </p:nvSpPr>
        <p:spPr>
          <a:xfrm>
            <a:off x="3634927" y="874567"/>
            <a:ext cx="7752687" cy="5092461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E833D3C-6965-B434-4DEF-4607D47A8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E33B73-3D23-BB3B-3C75-AFB555F54FA1}"/>
              </a:ext>
            </a:extLst>
          </p:cNvPr>
          <p:cNvSpPr/>
          <p:nvPr/>
        </p:nvSpPr>
        <p:spPr>
          <a:xfrm>
            <a:off x="2969538" y="115993"/>
            <a:ext cx="8564712" cy="49752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0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منوی باز شده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034AB4-0B5A-53AE-BC2D-84B97DD32D16}"/>
              </a:ext>
            </a:extLst>
          </p:cNvPr>
          <p:cNvSpPr/>
          <p:nvPr/>
        </p:nvSpPr>
        <p:spPr>
          <a:xfrm>
            <a:off x="1226030" y="5857615"/>
            <a:ext cx="1265091" cy="34747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Verdana" panose="020B0604030504040204" pitchFamily="34" charset="0"/>
                <a:cs typeface="+mj-cs"/>
              </a:rPr>
              <a:t>FA / EN</a:t>
            </a:r>
            <a:endParaRPr lang="fa-IR" sz="1600" dirty="0">
              <a:solidFill>
                <a:schemeClr val="tx1"/>
              </a:solidFill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C0102-A583-318C-BB84-A967DB4DF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8" y="396850"/>
            <a:ext cx="1934791" cy="5631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BE2A31-ADE6-89D2-E82E-D0337269E262}"/>
              </a:ext>
            </a:extLst>
          </p:cNvPr>
          <p:cNvSpPr/>
          <p:nvPr/>
        </p:nvSpPr>
        <p:spPr>
          <a:xfrm>
            <a:off x="9426150" y="198157"/>
            <a:ext cx="2054963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700" dirty="0">
                <a:latin typeface="Pinar-FD Bold" pitchFamily="2" charset="-78"/>
                <a:cs typeface="Pinar-FD Bold" pitchFamily="2" charset="-78"/>
              </a:rPr>
              <a:t>نمایش فرمان در حال اجرا (  کنترل گرمایش،کنترل سرمایش، کنترل تهویه، و .... یا نمایش آماده به کار) 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756E2A09-A327-E17D-1C55-6F83D55C3E5E}"/>
              </a:ext>
            </a:extLst>
          </p:cNvPr>
          <p:cNvSpPr/>
          <p:nvPr/>
        </p:nvSpPr>
        <p:spPr>
          <a:xfrm>
            <a:off x="3091563" y="234444"/>
            <a:ext cx="914400" cy="28362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PB-6S Model</a:t>
            </a:r>
            <a:endParaRPr lang="fa-IR" sz="1050" dirty="0">
              <a:solidFill>
                <a:schemeClr val="tx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C3AD2F9-BB64-E64C-7000-EF5ADA04BC64}"/>
              </a:ext>
            </a:extLst>
          </p:cNvPr>
          <p:cNvSpPr txBox="1"/>
          <p:nvPr/>
        </p:nvSpPr>
        <p:spPr>
          <a:xfrm rot="16200000">
            <a:off x="-1433071" y="2921901"/>
            <a:ext cx="4494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Freestyle Script" panose="030804020302050B0404" pitchFamily="66" charset="0"/>
              </a:rPr>
              <a:t>Smart Climate Control System </a:t>
            </a:r>
            <a:r>
              <a:rPr lang="en-US" sz="2000" dirty="0">
                <a:latin typeface="Freestyle Script" panose="030804020302050B0404" pitchFamily="66" charset="0"/>
              </a:rPr>
              <a:t>with </a:t>
            </a:r>
            <a:r>
              <a:rPr lang="en-US" sz="2000" i="0" dirty="0">
                <a:effectLst/>
                <a:latin typeface="Freestyle Script" panose="030804020302050B0404" pitchFamily="66" charset="0"/>
              </a:rPr>
              <a:t>Plant Growth Parameters</a:t>
            </a:r>
            <a:endParaRPr lang="fa-IR" sz="2000" dirty="0">
              <a:latin typeface="Freestyle Script" panose="030804020302050B0404" pitchFamily="66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D25DD28A-F834-F89E-A2A0-F0E8610AB82E}"/>
              </a:ext>
            </a:extLst>
          </p:cNvPr>
          <p:cNvSpPr/>
          <p:nvPr/>
        </p:nvSpPr>
        <p:spPr>
          <a:xfrm>
            <a:off x="4753069" y="198156"/>
            <a:ext cx="4619945" cy="3261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>
                <a:solidFill>
                  <a:srgbClr val="002060"/>
                </a:solidFill>
                <a:latin typeface="Pinar-FD Bold" pitchFamily="2" charset="-78"/>
                <a:cs typeface="Pinar-FD Bold" pitchFamily="2" charset="-78"/>
              </a:rPr>
              <a:t>تنظیمات - </a:t>
            </a:r>
            <a:r>
              <a:rPr lang="fa-IR" sz="1100" dirty="0">
                <a:latin typeface="Pinar-FD Bold" pitchFamily="2" charset="-78"/>
                <a:cs typeface="Pinar-FD Bold" pitchFamily="2" charset="-78"/>
              </a:rPr>
              <a:t>گروه بندی تجهیزات گلخانه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C3A2201-6604-017E-CA3B-5FA4C29FB0D7}"/>
              </a:ext>
            </a:extLst>
          </p:cNvPr>
          <p:cNvSpPr/>
          <p:nvPr/>
        </p:nvSpPr>
        <p:spPr>
          <a:xfrm>
            <a:off x="6523779" y="3461903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EDBB55E-D63F-25F2-1468-1E17A5134650}"/>
              </a:ext>
            </a:extLst>
          </p:cNvPr>
          <p:cNvSpPr/>
          <p:nvPr/>
        </p:nvSpPr>
        <p:spPr>
          <a:xfrm>
            <a:off x="8088071" y="3494971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A3080809-947A-73BC-FA22-01DD98472C16}"/>
              </a:ext>
            </a:extLst>
          </p:cNvPr>
          <p:cNvSpPr/>
          <p:nvPr/>
        </p:nvSpPr>
        <p:spPr>
          <a:xfrm>
            <a:off x="8435598" y="354445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B77CDF8-AADA-EA79-915A-BC3270E31BBC}"/>
              </a:ext>
            </a:extLst>
          </p:cNvPr>
          <p:cNvSpPr/>
          <p:nvPr/>
        </p:nvSpPr>
        <p:spPr>
          <a:xfrm>
            <a:off x="6517620" y="4039851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361B654-0A67-774A-5D3E-694009A30707}"/>
              </a:ext>
            </a:extLst>
          </p:cNvPr>
          <p:cNvSpPr/>
          <p:nvPr/>
        </p:nvSpPr>
        <p:spPr>
          <a:xfrm>
            <a:off x="6523779" y="4558648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pic>
        <p:nvPicPr>
          <p:cNvPr id="62" name="Picture 61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7622059B-4332-7DA5-1CA3-AB5AE055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7096" y="5230340"/>
            <a:ext cx="492635" cy="74921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0B731C-FA5A-286A-5F97-D1B290627983}"/>
              </a:ext>
            </a:extLst>
          </p:cNvPr>
          <p:cNvSpPr/>
          <p:nvPr/>
        </p:nvSpPr>
        <p:spPr>
          <a:xfrm>
            <a:off x="6535489" y="1408635"/>
            <a:ext cx="1912877" cy="35064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فن های سیرکوله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05B089-7A22-C55D-971F-3C042EA4F7D4}"/>
              </a:ext>
            </a:extLst>
          </p:cNvPr>
          <p:cNvSpPr/>
          <p:nvPr/>
        </p:nvSpPr>
        <p:spPr>
          <a:xfrm>
            <a:off x="6524142" y="1849030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bg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8AE4EA-AB8B-5BE9-4703-092665A2DD36}"/>
              </a:ext>
            </a:extLst>
          </p:cNvPr>
          <p:cNvSpPr/>
          <p:nvPr/>
        </p:nvSpPr>
        <p:spPr>
          <a:xfrm>
            <a:off x="8088434" y="1882098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D6665DBA-0ADF-15DC-3CA5-76A659865114}"/>
              </a:ext>
            </a:extLst>
          </p:cNvPr>
          <p:cNvSpPr/>
          <p:nvPr/>
        </p:nvSpPr>
        <p:spPr>
          <a:xfrm>
            <a:off x="8410025" y="1931769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BD4A94F-6A69-0FA4-95D5-EA265F7E52C1}"/>
              </a:ext>
            </a:extLst>
          </p:cNvPr>
          <p:cNvSpPr/>
          <p:nvPr/>
        </p:nvSpPr>
        <p:spPr>
          <a:xfrm>
            <a:off x="6535489" y="2370064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63504B-E74F-233E-3646-13547342C944}"/>
              </a:ext>
            </a:extLst>
          </p:cNvPr>
          <p:cNvSpPr/>
          <p:nvPr/>
        </p:nvSpPr>
        <p:spPr>
          <a:xfrm>
            <a:off x="8099781" y="2403132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0C8CAF4-033C-7F98-1A21-4F72F45E9371}"/>
              </a:ext>
            </a:extLst>
          </p:cNvPr>
          <p:cNvSpPr/>
          <p:nvPr/>
        </p:nvSpPr>
        <p:spPr>
          <a:xfrm>
            <a:off x="6523779" y="2932261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F246618-3E6E-28E5-6F3E-73BBABFCF96F}"/>
              </a:ext>
            </a:extLst>
          </p:cNvPr>
          <p:cNvSpPr/>
          <p:nvPr/>
        </p:nvSpPr>
        <p:spPr>
          <a:xfrm>
            <a:off x="8088071" y="2965329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1EE51A37-A489-5BB5-C85C-79AC0A596B24}"/>
              </a:ext>
            </a:extLst>
          </p:cNvPr>
          <p:cNvSpPr/>
          <p:nvPr/>
        </p:nvSpPr>
        <p:spPr>
          <a:xfrm>
            <a:off x="8409662" y="301493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3B019E-8D0A-C1BB-4A64-7F57E9A05705}"/>
              </a:ext>
            </a:extLst>
          </p:cNvPr>
          <p:cNvSpPr/>
          <p:nvPr/>
        </p:nvSpPr>
        <p:spPr>
          <a:xfrm>
            <a:off x="8118287" y="4067412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1C35FFCA-0285-100A-B1DD-B007FB3661FE}"/>
              </a:ext>
            </a:extLst>
          </p:cNvPr>
          <p:cNvSpPr/>
          <p:nvPr/>
        </p:nvSpPr>
        <p:spPr>
          <a:xfrm>
            <a:off x="8439878" y="411708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C97D28A-15D1-0E13-978D-DFF6F1FB777B}"/>
              </a:ext>
            </a:extLst>
          </p:cNvPr>
          <p:cNvSpPr/>
          <p:nvPr/>
        </p:nvSpPr>
        <p:spPr>
          <a:xfrm>
            <a:off x="8124446" y="4586209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03DD227-567E-D89C-EB7D-F20E158B6FBF}"/>
              </a:ext>
            </a:extLst>
          </p:cNvPr>
          <p:cNvSpPr/>
          <p:nvPr/>
        </p:nvSpPr>
        <p:spPr>
          <a:xfrm>
            <a:off x="8446037" y="463588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C68A5DD-2B11-52B8-EDD7-426D08EB725C}"/>
              </a:ext>
            </a:extLst>
          </p:cNvPr>
          <p:cNvSpPr/>
          <p:nvPr/>
        </p:nvSpPr>
        <p:spPr>
          <a:xfrm>
            <a:off x="4030325" y="4021576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1F281A8-F6AE-6523-F745-5141D0B5DA4E}"/>
              </a:ext>
            </a:extLst>
          </p:cNvPr>
          <p:cNvSpPr/>
          <p:nvPr/>
        </p:nvSpPr>
        <p:spPr>
          <a:xfrm>
            <a:off x="4030325" y="4538213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4FC08E8-39F7-CD20-7495-4E05B28EC73C}"/>
              </a:ext>
            </a:extLst>
          </p:cNvPr>
          <p:cNvSpPr/>
          <p:nvPr/>
        </p:nvSpPr>
        <p:spPr>
          <a:xfrm>
            <a:off x="4030325" y="1406858"/>
            <a:ext cx="1948002" cy="35064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دریچه ها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35B350F-D712-8C3D-E547-4BABE4BEE428}"/>
              </a:ext>
            </a:extLst>
          </p:cNvPr>
          <p:cNvSpPr/>
          <p:nvPr/>
        </p:nvSpPr>
        <p:spPr>
          <a:xfrm>
            <a:off x="4041319" y="1836853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1932164-3AFF-92FD-86C3-8AB90E34B8E6}"/>
              </a:ext>
            </a:extLst>
          </p:cNvPr>
          <p:cNvSpPr/>
          <p:nvPr/>
        </p:nvSpPr>
        <p:spPr>
          <a:xfrm>
            <a:off x="5605611" y="1869921"/>
            <a:ext cx="62773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2C345E2A-174F-CB8B-E11B-1A3165B17A89}"/>
              </a:ext>
            </a:extLst>
          </p:cNvPr>
          <p:cNvSpPr/>
          <p:nvPr/>
        </p:nvSpPr>
        <p:spPr>
          <a:xfrm>
            <a:off x="5927202" y="191959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C9E9D5E-E2D6-0C94-FB32-40344DED71BE}"/>
              </a:ext>
            </a:extLst>
          </p:cNvPr>
          <p:cNvSpPr/>
          <p:nvPr/>
        </p:nvSpPr>
        <p:spPr>
          <a:xfrm>
            <a:off x="4040956" y="2920084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AA17610-0552-E3EA-6374-452F5A7BA989}"/>
              </a:ext>
            </a:extLst>
          </p:cNvPr>
          <p:cNvSpPr/>
          <p:nvPr/>
        </p:nvSpPr>
        <p:spPr>
          <a:xfrm>
            <a:off x="5605248" y="2953152"/>
            <a:ext cx="610202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5329ACB-B41D-B064-9B61-E4F9BD98BA92}"/>
              </a:ext>
            </a:extLst>
          </p:cNvPr>
          <p:cNvSpPr/>
          <p:nvPr/>
        </p:nvSpPr>
        <p:spPr>
          <a:xfrm>
            <a:off x="5926839" y="300282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0CFC9B5-DACE-A871-8F94-558974F46068}"/>
              </a:ext>
            </a:extLst>
          </p:cNvPr>
          <p:cNvSpPr/>
          <p:nvPr/>
        </p:nvSpPr>
        <p:spPr>
          <a:xfrm>
            <a:off x="5630992" y="4049137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A576B74B-D96A-1FD9-B370-322F0D97E421}"/>
              </a:ext>
            </a:extLst>
          </p:cNvPr>
          <p:cNvSpPr/>
          <p:nvPr/>
        </p:nvSpPr>
        <p:spPr>
          <a:xfrm>
            <a:off x="5952583" y="4098808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E7FDE72-D71D-DEAD-169F-27792B9E9EE5}"/>
              </a:ext>
            </a:extLst>
          </p:cNvPr>
          <p:cNvSpPr/>
          <p:nvPr/>
        </p:nvSpPr>
        <p:spPr>
          <a:xfrm>
            <a:off x="5630992" y="4565774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FC00B8AB-BEC3-EF4E-CD95-8A86EDA157CD}"/>
              </a:ext>
            </a:extLst>
          </p:cNvPr>
          <p:cNvSpPr/>
          <p:nvPr/>
        </p:nvSpPr>
        <p:spPr>
          <a:xfrm>
            <a:off x="5952583" y="461544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AA7EB261-83BB-6EA4-20A2-92C2ABDFA068}"/>
              </a:ext>
            </a:extLst>
          </p:cNvPr>
          <p:cNvSpPr/>
          <p:nvPr/>
        </p:nvSpPr>
        <p:spPr>
          <a:xfrm>
            <a:off x="8434059" y="2446103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66862C4-8508-4337-7D98-35E10355B94E}"/>
              </a:ext>
            </a:extLst>
          </p:cNvPr>
          <p:cNvSpPr/>
          <p:nvPr/>
        </p:nvSpPr>
        <p:spPr>
          <a:xfrm>
            <a:off x="4030325" y="3453713"/>
            <a:ext cx="1949608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4D406A4F-151D-1B1C-12FB-72CA608B7D0E}"/>
              </a:ext>
            </a:extLst>
          </p:cNvPr>
          <p:cNvSpPr/>
          <p:nvPr/>
        </p:nvSpPr>
        <p:spPr>
          <a:xfrm>
            <a:off x="5620001" y="3486781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248E34F8-C463-DD83-D61E-561BAB7E3F8D}"/>
              </a:ext>
            </a:extLst>
          </p:cNvPr>
          <p:cNvSpPr/>
          <p:nvPr/>
        </p:nvSpPr>
        <p:spPr>
          <a:xfrm>
            <a:off x="5941592" y="353645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8C4C819-D36A-2AA8-A732-C4DAE7AEEBDD}"/>
              </a:ext>
            </a:extLst>
          </p:cNvPr>
          <p:cNvSpPr/>
          <p:nvPr/>
        </p:nvSpPr>
        <p:spPr>
          <a:xfrm>
            <a:off x="4034410" y="2369338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035B5C6-AECF-85A2-738E-54E0C4C31055}"/>
              </a:ext>
            </a:extLst>
          </p:cNvPr>
          <p:cNvSpPr/>
          <p:nvPr/>
        </p:nvSpPr>
        <p:spPr>
          <a:xfrm>
            <a:off x="5598702" y="2402406"/>
            <a:ext cx="62773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E7B4B817-354D-0FC1-6E2C-D600CC908524}"/>
              </a:ext>
            </a:extLst>
          </p:cNvPr>
          <p:cNvSpPr/>
          <p:nvPr/>
        </p:nvSpPr>
        <p:spPr>
          <a:xfrm>
            <a:off x="5932980" y="244537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9443AFBB-50DC-A491-CE1B-C65F5093E991}"/>
              </a:ext>
            </a:extLst>
          </p:cNvPr>
          <p:cNvSpPr/>
          <p:nvPr/>
        </p:nvSpPr>
        <p:spPr>
          <a:xfrm>
            <a:off x="9001204" y="3460126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26E616E-FB28-DFA8-32A0-289DBE91B5B1}"/>
              </a:ext>
            </a:extLst>
          </p:cNvPr>
          <p:cNvSpPr/>
          <p:nvPr/>
        </p:nvSpPr>
        <p:spPr>
          <a:xfrm>
            <a:off x="10565496" y="3493194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39" name="Flowchart: Connector 138">
            <a:extLst>
              <a:ext uri="{FF2B5EF4-FFF2-40B4-BE49-F238E27FC236}">
                <a16:creationId xmlns:a16="http://schemas.microsoft.com/office/drawing/2014/main" id="{4B810DBB-2CDD-B42A-FFD2-3C8EDFC6301F}"/>
              </a:ext>
            </a:extLst>
          </p:cNvPr>
          <p:cNvSpPr/>
          <p:nvPr/>
        </p:nvSpPr>
        <p:spPr>
          <a:xfrm>
            <a:off x="10935274" y="3542802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6395E5AB-9965-8F3D-D907-F5B4427EC06D}"/>
              </a:ext>
            </a:extLst>
          </p:cNvPr>
          <p:cNvSpPr/>
          <p:nvPr/>
        </p:nvSpPr>
        <p:spPr>
          <a:xfrm>
            <a:off x="8995045" y="4038074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F9F99DB9-DFB5-C890-827F-64A9E1C5DD47}"/>
              </a:ext>
            </a:extLst>
          </p:cNvPr>
          <p:cNvSpPr/>
          <p:nvPr/>
        </p:nvSpPr>
        <p:spPr>
          <a:xfrm>
            <a:off x="9001204" y="4556871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</a:t>
            </a:r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8A8F181D-090C-905E-071D-7DA7705084CB}"/>
              </a:ext>
            </a:extLst>
          </p:cNvPr>
          <p:cNvSpPr/>
          <p:nvPr/>
        </p:nvSpPr>
        <p:spPr>
          <a:xfrm>
            <a:off x="9012914" y="1406858"/>
            <a:ext cx="1912877" cy="35064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latin typeface="Pinar-DS1-FD Regular" pitchFamily="2" charset="-78"/>
                <a:cs typeface="Pinar-DS1-FD Regular" pitchFamily="2" charset="-78"/>
              </a:rPr>
              <a:t> </a:t>
            </a:r>
            <a:r>
              <a:rPr lang="fa-IR" sz="1600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   فن های اگزاست</a:t>
            </a:r>
            <a:endParaRPr lang="fa-IR" sz="11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E04E41C3-CE9C-28B3-E222-3657E1FFB116}"/>
              </a:ext>
            </a:extLst>
          </p:cNvPr>
          <p:cNvSpPr/>
          <p:nvPr/>
        </p:nvSpPr>
        <p:spPr>
          <a:xfrm>
            <a:off x="9001567" y="1847253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     1/3/5/7/9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61F6E5D-75BF-919C-5227-CA8DC6B5C363}"/>
              </a:ext>
            </a:extLst>
          </p:cNvPr>
          <p:cNvSpPr/>
          <p:nvPr/>
        </p:nvSpPr>
        <p:spPr>
          <a:xfrm>
            <a:off x="10565859" y="1880321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12CA2118-0AC2-1066-E762-7AA61E6333AF}"/>
              </a:ext>
            </a:extLst>
          </p:cNvPr>
          <p:cNvSpPr/>
          <p:nvPr/>
        </p:nvSpPr>
        <p:spPr>
          <a:xfrm>
            <a:off x="9012914" y="2368287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1200" b="1" dirty="0">
                <a:solidFill>
                  <a:schemeClr val="bg1"/>
                </a:solidFill>
                <a:latin typeface="Pinar-DS1-FD Regular" pitchFamily="2" charset="-78"/>
                <a:cs typeface="Pinar-DS1-FD Regular" pitchFamily="2" charset="-78"/>
              </a:rPr>
              <a:t>           2/4/6/8/10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C2F78D2A-889D-BFED-1FB6-9B0E1B4E50C3}"/>
              </a:ext>
            </a:extLst>
          </p:cNvPr>
          <p:cNvSpPr/>
          <p:nvPr/>
        </p:nvSpPr>
        <p:spPr>
          <a:xfrm>
            <a:off x="10577206" y="2401355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78B1C46B-426B-C3F1-DFA5-E490D8E678F0}"/>
              </a:ext>
            </a:extLst>
          </p:cNvPr>
          <p:cNvSpPr/>
          <p:nvPr/>
        </p:nvSpPr>
        <p:spPr>
          <a:xfrm>
            <a:off x="9001204" y="2930484"/>
            <a:ext cx="1924224" cy="350644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endParaRPr lang="fa-IR" sz="1200" b="1" dirty="0">
              <a:solidFill>
                <a:schemeClr val="tx1"/>
              </a:solidFill>
              <a:latin typeface="Pinar-DS1-FD Regular" pitchFamily="2" charset="-78"/>
              <a:cs typeface="Pinar-DS1-FD Regular" pitchFamily="2" charset="-78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4B182A83-FAE5-B0BA-562D-352F1362DDB4}"/>
              </a:ext>
            </a:extLst>
          </p:cNvPr>
          <p:cNvSpPr/>
          <p:nvPr/>
        </p:nvSpPr>
        <p:spPr>
          <a:xfrm>
            <a:off x="10565496" y="2963552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34F96CE0-9F12-6009-D1B7-09E5F52C5F19}"/>
              </a:ext>
            </a:extLst>
          </p:cNvPr>
          <p:cNvSpPr/>
          <p:nvPr/>
        </p:nvSpPr>
        <p:spPr>
          <a:xfrm>
            <a:off x="10595712" y="4065635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849F132-4F3D-B74B-8D90-0A66E9837E8A}"/>
              </a:ext>
            </a:extLst>
          </p:cNvPr>
          <p:cNvSpPr/>
          <p:nvPr/>
        </p:nvSpPr>
        <p:spPr>
          <a:xfrm>
            <a:off x="10601871" y="4584432"/>
            <a:ext cx="595449" cy="3026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155" name="Flowchart: Connector 154">
            <a:extLst>
              <a:ext uri="{FF2B5EF4-FFF2-40B4-BE49-F238E27FC236}">
                <a16:creationId xmlns:a16="http://schemas.microsoft.com/office/drawing/2014/main" id="{778303B9-1325-6895-824D-89BE5886D001}"/>
              </a:ext>
            </a:extLst>
          </p:cNvPr>
          <p:cNvSpPr/>
          <p:nvPr/>
        </p:nvSpPr>
        <p:spPr>
          <a:xfrm>
            <a:off x="10945003" y="4635880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56" name="Flowchart: Connector 155">
            <a:extLst>
              <a:ext uri="{FF2B5EF4-FFF2-40B4-BE49-F238E27FC236}">
                <a16:creationId xmlns:a16="http://schemas.microsoft.com/office/drawing/2014/main" id="{2C2AFE60-14E7-A8C0-08A2-79A0F438F8FA}"/>
              </a:ext>
            </a:extLst>
          </p:cNvPr>
          <p:cNvSpPr/>
          <p:nvPr/>
        </p:nvSpPr>
        <p:spPr>
          <a:xfrm>
            <a:off x="10912535" y="1929991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57" name="Flowchart: Connector 156">
            <a:extLst>
              <a:ext uri="{FF2B5EF4-FFF2-40B4-BE49-F238E27FC236}">
                <a16:creationId xmlns:a16="http://schemas.microsoft.com/office/drawing/2014/main" id="{B23611DC-10CE-292B-521C-C85DC2C76E13}"/>
              </a:ext>
            </a:extLst>
          </p:cNvPr>
          <p:cNvSpPr/>
          <p:nvPr/>
        </p:nvSpPr>
        <p:spPr>
          <a:xfrm>
            <a:off x="10942388" y="411530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4BB54D24-5928-9263-7106-65F1B069AC67}"/>
              </a:ext>
            </a:extLst>
          </p:cNvPr>
          <p:cNvSpPr/>
          <p:nvPr/>
        </p:nvSpPr>
        <p:spPr>
          <a:xfrm>
            <a:off x="10936569" y="2444325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32" name="Flowchart: Connector 131">
            <a:extLst>
              <a:ext uri="{FF2B5EF4-FFF2-40B4-BE49-F238E27FC236}">
                <a16:creationId xmlns:a16="http://schemas.microsoft.com/office/drawing/2014/main" id="{949DA688-5473-93EB-F56D-83CA0BA6CCAC}"/>
              </a:ext>
            </a:extLst>
          </p:cNvPr>
          <p:cNvSpPr/>
          <p:nvPr/>
        </p:nvSpPr>
        <p:spPr>
          <a:xfrm>
            <a:off x="10922118" y="3005497"/>
            <a:ext cx="185513" cy="20343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159" name="Flowchart: Connector 158">
            <a:extLst>
              <a:ext uri="{FF2B5EF4-FFF2-40B4-BE49-F238E27FC236}">
                <a16:creationId xmlns:a16="http://schemas.microsoft.com/office/drawing/2014/main" id="{054A4D1F-54C5-D618-0FB6-0A3A0E04395E}"/>
              </a:ext>
            </a:extLst>
          </p:cNvPr>
          <p:cNvSpPr/>
          <p:nvPr/>
        </p:nvSpPr>
        <p:spPr>
          <a:xfrm>
            <a:off x="9555445" y="5415286"/>
            <a:ext cx="419581" cy="381131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60" name="Picture 159" descr="An orange arrow pointing to a black background&#10;&#10;AI-generated content may be incorrect.">
            <a:extLst>
              <a:ext uri="{FF2B5EF4-FFF2-40B4-BE49-F238E27FC236}">
                <a16:creationId xmlns:a16="http://schemas.microsoft.com/office/drawing/2014/main" id="{9B32CB9F-9580-6426-4163-CF3BAF3F3C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7313" y="5241055"/>
            <a:ext cx="492635" cy="7492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D89854-B497-5C46-7576-527C3767061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8" y="6112804"/>
            <a:ext cx="1001550" cy="3750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28743A-371B-2318-1771-F4D447F00608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482205" y="6013201"/>
            <a:ext cx="757207" cy="57421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8AE15A7-EF30-0A92-BC90-73ABDA2AD6F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49820"/>
            <a:ext cx="601795" cy="6017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A80291-E5BE-CB04-6AFE-5A8AB1CF80BD}"/>
              </a:ext>
            </a:extLst>
          </p:cNvPr>
          <p:cNvSpPr/>
          <p:nvPr/>
        </p:nvSpPr>
        <p:spPr>
          <a:xfrm>
            <a:off x="992036" y="1132417"/>
            <a:ext cx="2116879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داشبورد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ED8B69E-F482-B6AC-8011-055DA7CA10AC}"/>
              </a:ext>
            </a:extLst>
          </p:cNvPr>
          <p:cNvSpPr/>
          <p:nvPr/>
        </p:nvSpPr>
        <p:spPr>
          <a:xfrm>
            <a:off x="984893" y="1885798"/>
            <a:ext cx="2141130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تنظیمات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DD7C9C5-09D4-8FCE-4B2A-DF8DC62E0B45}"/>
              </a:ext>
            </a:extLst>
          </p:cNvPr>
          <p:cNvSpPr/>
          <p:nvPr/>
        </p:nvSpPr>
        <p:spPr>
          <a:xfrm>
            <a:off x="964900" y="2642816"/>
            <a:ext cx="2153695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کنترل</a:t>
            </a:r>
            <a:endParaRPr lang="fa-IR" sz="1200" dirty="0">
              <a:solidFill>
                <a:schemeClr val="bg2"/>
              </a:solidFill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B72E390-3F50-5E87-7541-986121844F85}"/>
              </a:ext>
            </a:extLst>
          </p:cNvPr>
          <p:cNvSpPr/>
          <p:nvPr/>
        </p:nvSpPr>
        <p:spPr>
          <a:xfrm>
            <a:off x="984893" y="3392560"/>
            <a:ext cx="2133702" cy="68738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Pinar-FD Bold" pitchFamily="2" charset="-78"/>
                <a:cs typeface="Pinar-FD Bold" pitchFamily="2" charset="-78"/>
              </a:rPr>
              <a:t>    </a:t>
            </a:r>
            <a:r>
              <a:rPr lang="fa-IR" dirty="0">
                <a:solidFill>
                  <a:schemeClr val="bg2"/>
                </a:solidFill>
                <a:latin typeface="Pinar-FD Bold" pitchFamily="2" charset="-78"/>
                <a:cs typeface="Pinar-FD Bold" pitchFamily="2" charset="-78"/>
              </a:rPr>
              <a:t>باز بینی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65CC05E-DAA5-B36E-2027-C7EEB5763261}"/>
              </a:ext>
            </a:extLst>
          </p:cNvPr>
          <p:cNvSpPr/>
          <p:nvPr/>
        </p:nvSpPr>
        <p:spPr>
          <a:xfrm>
            <a:off x="1107698" y="1085667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D461B1C-6BB2-3E80-8150-6FB5951D534B}"/>
              </a:ext>
            </a:extLst>
          </p:cNvPr>
          <p:cNvSpPr/>
          <p:nvPr/>
        </p:nvSpPr>
        <p:spPr>
          <a:xfrm>
            <a:off x="1118329" y="180889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AC81A9C-FD7F-A43C-5D34-0769D8F2CA85}"/>
              </a:ext>
            </a:extLst>
          </p:cNvPr>
          <p:cNvSpPr/>
          <p:nvPr/>
        </p:nvSpPr>
        <p:spPr>
          <a:xfrm>
            <a:off x="1107698" y="3276369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092493B-08ED-FDFD-4AC2-D8970D2C8A9D}"/>
              </a:ext>
            </a:extLst>
          </p:cNvPr>
          <p:cNvSpPr/>
          <p:nvPr/>
        </p:nvSpPr>
        <p:spPr>
          <a:xfrm>
            <a:off x="1107698" y="2557032"/>
            <a:ext cx="750878" cy="588223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200" dirty="0">
              <a:latin typeface="Pinar-FD Bold" pitchFamily="2" charset="-78"/>
              <a:cs typeface="Pinar-FD Bold" pitchFamily="2" charset="-78"/>
            </a:endParaRPr>
          </a:p>
        </p:txBody>
      </p:sp>
      <p:pic>
        <p:nvPicPr>
          <p:cNvPr id="40" name="Picture 3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4C4ABA4-17C6-440A-5EB5-36A02641170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849030"/>
            <a:ext cx="473714" cy="473714"/>
          </a:xfrm>
          <a:prstGeom prst="rect">
            <a:avLst/>
          </a:prstGeom>
        </p:spPr>
      </p:pic>
      <p:pic>
        <p:nvPicPr>
          <p:cNvPr id="41" name="Picture 4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0E6937-0088-858F-D0EB-871F47962722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55" y="2617727"/>
            <a:ext cx="457200" cy="457200"/>
          </a:xfrm>
          <a:prstGeom prst="rect">
            <a:avLst/>
          </a:prstGeom>
        </p:spPr>
      </p:pic>
      <p:pic>
        <p:nvPicPr>
          <p:cNvPr id="45" name="Picture 4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3C1E4F6-462C-FDC8-63F9-0C222E06D89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2" y="1176492"/>
            <a:ext cx="439567" cy="487213"/>
          </a:xfrm>
          <a:prstGeom prst="rect">
            <a:avLst/>
          </a:prstGeom>
        </p:spPr>
      </p:pic>
      <p:pic>
        <p:nvPicPr>
          <p:cNvPr id="47" name="Picture 46" descr="A black and white logo&#10;&#10;AI-generated content may be incorrect.">
            <a:extLst>
              <a:ext uri="{FF2B5EF4-FFF2-40B4-BE49-F238E27FC236}">
                <a16:creationId xmlns:a16="http://schemas.microsoft.com/office/drawing/2014/main" id="{15A893A5-9380-37C6-9474-1A43854410B1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7" y="3365309"/>
            <a:ext cx="409594" cy="42393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48BCF77B-4EE5-E2DD-44E5-71928A3872E6}"/>
              </a:ext>
            </a:extLst>
          </p:cNvPr>
          <p:cNvSpPr/>
          <p:nvPr/>
        </p:nvSpPr>
        <p:spPr>
          <a:xfrm>
            <a:off x="2820887" y="1976656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4247</TotalTime>
  <Words>5071</Words>
  <Application>Microsoft Office PowerPoint</Application>
  <PresentationFormat>Widescreen</PresentationFormat>
  <Paragraphs>1321</Paragraphs>
  <Slides>45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2  Arshia</vt:lpstr>
      <vt:lpstr>2  Mitra</vt:lpstr>
      <vt:lpstr>Aptos</vt:lpstr>
      <vt:lpstr>Arial</vt:lpstr>
      <vt:lpstr>Calibri</vt:lpstr>
      <vt:lpstr>Franklin Gothic Demi Cond</vt:lpstr>
      <vt:lpstr>Freestyle Script</vt:lpstr>
      <vt:lpstr>IranNastaliq</vt:lpstr>
      <vt:lpstr>Pinar-DS1-FD Regular</vt:lpstr>
      <vt:lpstr>Pinar-FD Bold</vt:lpstr>
      <vt:lpstr>Tw Cen MT</vt:lpstr>
      <vt:lpstr>Verdana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shirdel</dc:creator>
  <cp:lastModifiedBy>DR</cp:lastModifiedBy>
  <cp:revision>126</cp:revision>
  <dcterms:created xsi:type="dcterms:W3CDTF">2025-04-13T02:45:34Z</dcterms:created>
  <dcterms:modified xsi:type="dcterms:W3CDTF">2025-12-23T14:13:51Z</dcterms:modified>
</cp:coreProperties>
</file>